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4.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5.xml" ContentType="application/vnd.openxmlformats-officedocument.presentationml.notesSlide+xml"/>
  <Override PartName="/ppt/tags/tag126.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21.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24.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25.xml" ContentType="application/vnd.openxmlformats-officedocument.presentationml.notesSlide+xml"/>
  <Override PartName="/ppt/tags/tag195.xml" ContentType="application/vnd.openxmlformats-officedocument.presentationml.tags+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8" r:id="rId5"/>
  </p:sldMasterIdLst>
  <p:notesMasterIdLst>
    <p:notesMasterId r:id="rId47"/>
  </p:notesMasterIdLst>
  <p:handoutMasterIdLst>
    <p:handoutMasterId r:id="rId48"/>
  </p:handoutMasterIdLst>
  <p:sldIdLst>
    <p:sldId id="2134804748" r:id="rId6"/>
    <p:sldId id="2134804772" r:id="rId7"/>
    <p:sldId id="2134804779" r:id="rId8"/>
    <p:sldId id="2134804773" r:id="rId9"/>
    <p:sldId id="2134804774" r:id="rId10"/>
    <p:sldId id="2134804766" r:id="rId11"/>
    <p:sldId id="2134804768" r:id="rId12"/>
    <p:sldId id="2134804801" r:id="rId13"/>
    <p:sldId id="2134804771" r:id="rId14"/>
    <p:sldId id="2134804753" r:id="rId15"/>
    <p:sldId id="2134804777" r:id="rId16"/>
    <p:sldId id="2134804755" r:id="rId17"/>
    <p:sldId id="2134804756" r:id="rId18"/>
    <p:sldId id="2134804758" r:id="rId19"/>
    <p:sldId id="2134804775" r:id="rId20"/>
    <p:sldId id="2134804759" r:id="rId21"/>
    <p:sldId id="2134804776" r:id="rId22"/>
    <p:sldId id="2134804780" r:id="rId23"/>
    <p:sldId id="2134804764" r:id="rId24"/>
    <p:sldId id="2134804760" r:id="rId25"/>
    <p:sldId id="2134804781" r:id="rId26"/>
    <p:sldId id="2134804782" r:id="rId27"/>
    <p:sldId id="2134804783" r:id="rId28"/>
    <p:sldId id="2134804784" r:id="rId29"/>
    <p:sldId id="2134804785" r:id="rId30"/>
    <p:sldId id="2134804786" r:id="rId31"/>
    <p:sldId id="2134804787" r:id="rId32"/>
    <p:sldId id="2134804802" r:id="rId33"/>
    <p:sldId id="2134804770" r:id="rId34"/>
    <p:sldId id="2134804789" r:id="rId35"/>
    <p:sldId id="2134804790" r:id="rId36"/>
    <p:sldId id="2134804791" r:id="rId37"/>
    <p:sldId id="2134804792" r:id="rId38"/>
    <p:sldId id="2134804793" r:id="rId39"/>
    <p:sldId id="2134804794" r:id="rId40"/>
    <p:sldId id="2134804795" r:id="rId41"/>
    <p:sldId id="2134804796" r:id="rId42"/>
    <p:sldId id="2134804797" r:id="rId43"/>
    <p:sldId id="2134804798" r:id="rId44"/>
    <p:sldId id="2134804799" r:id="rId45"/>
    <p:sldId id="2134804800" r:id="rId46"/>
  </p:sldIdLst>
  <p:sldSz cx="12192000" cy="6858000"/>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02" userDrawn="1">
          <p15:clr>
            <a:srgbClr val="A4A3A4"/>
          </p15:clr>
        </p15:guide>
        <p15:guide id="2" pos="7378" userDrawn="1">
          <p15:clr>
            <a:srgbClr val="A4A3A4"/>
          </p15:clr>
        </p15:guide>
        <p15:guide id="3" orient="horz" pos="3974" userDrawn="1">
          <p15:clr>
            <a:srgbClr val="A4A3A4"/>
          </p15:clr>
        </p15:guide>
        <p15:guide id="4" orient="horz" pos="104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rry Saskia Stanila" initials="CS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CFFFB"/>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1EB7CD-9F93-68C4-42C6-E117DBE7751D}" v="1" dt="2025-01-28T08:31:58.076"/>
  </p1510:revLst>
</p1510:revInfo>
</file>

<file path=ppt/tableStyles.xml><?xml version="1.0" encoding="utf-8"?>
<a:tblStyleLst xmlns:a="http://schemas.openxmlformats.org/drawingml/2006/main" def="{44C66F81-60D0-41F3-BD94-36A2124DB039}">
  <a:tblStyle styleId="{44C66F81-60D0-41F3-BD94-36A2124DB039}" styleName="Schaeffler Table">
    <a:wholeTbl>
      <a:tcTxStyle>
        <a:fontRef idx="minor">
          <a:scrgbClr r="0" g="0" b="0"/>
        </a:fontRef>
        <a:schemeClr val="tx1"/>
      </a:tcTxStyle>
      <a:tcStyle>
        <a:tcBdr>
          <a:left>
            <a:ln>
              <a:noFill/>
            </a:ln>
          </a:left>
          <a:right>
            <a:ln>
              <a:noFill/>
            </a:ln>
          </a:right>
          <a:top>
            <a:ln>
              <a:noFill/>
            </a:ln>
          </a:top>
          <a:bottom>
            <a:ln w="19050" cmpd="sng">
              <a:solidFill>
                <a:schemeClr val="accent3"/>
              </a:solidFill>
            </a:ln>
          </a:bottom>
          <a:insideH>
            <a:ln w="9525" cmpd="sng">
              <a:solidFill>
                <a:schemeClr val="accent5"/>
              </a:solidFill>
            </a:ln>
          </a:insideH>
          <a:insideV>
            <a:ln>
              <a:noFill/>
            </a:ln>
          </a:insideV>
        </a:tcBdr>
        <a:fill>
          <a:noFill/>
        </a:fill>
      </a:tcStyle>
    </a:wholeTbl>
    <a:band1H>
      <a:tcStyle>
        <a:tcBdr/>
        <a:fill>
          <a:noFill/>
        </a:fill>
      </a:tcStyle>
    </a:band1H>
    <a:band2H>
      <a:tcStyle>
        <a:tcBdr/>
      </a:tcStyle>
    </a:band2H>
    <a:band1V>
      <a:tcStyle>
        <a:tcBdr/>
        <a:fill>
          <a:noFill/>
        </a:fill>
      </a:tcStyle>
    </a:band1V>
    <a:lastCol>
      <a:tcTxStyle b="on"/>
      <a:tcStyle>
        <a:tcBdr/>
      </a:tcStyle>
    </a:lastCol>
    <a:firstCol>
      <a:tcTxStyle b="on"/>
      <a:tcStyle>
        <a:tcBdr/>
      </a:tcStyle>
    </a:firstCol>
    <a:lastRow>
      <a:tcTxStyle b="on">
        <a:fontRef idx="minor">
          <a:scrgbClr r="0" g="0" b="0"/>
        </a:fontRef>
        <a:schemeClr val="tx1"/>
      </a:tcTxStyle>
      <a:tcStyle>
        <a:tcBdr>
          <a:top>
            <a:ln>
              <a:noFill/>
            </a:ln>
          </a:top>
        </a:tcBdr>
        <a:fill>
          <a:solidFill>
            <a:srgbClr val="E3E3E3"/>
          </a:solidFill>
        </a:fill>
      </a:tcStyle>
    </a:lastRow>
    <a:firstRow>
      <a:tcTxStyle b="on"/>
      <a:tcStyle>
        <a:tcBdr>
          <a:top>
            <a:ln>
              <a:noFill/>
            </a:ln>
          </a:top>
          <a:bottom>
            <a:ln w="19050" cmpd="sng">
              <a:solidFill>
                <a:schemeClr val="accent3"/>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74332" autoAdjust="0"/>
  </p:normalViewPr>
  <p:slideViewPr>
    <p:cSldViewPr snapToGrid="0">
      <p:cViewPr varScale="1">
        <p:scale>
          <a:sx n="93" d="100"/>
          <a:sy n="93" d="100"/>
        </p:scale>
        <p:origin x="1434" y="174"/>
      </p:cViewPr>
      <p:guideLst>
        <p:guide pos="302"/>
        <p:guide pos="7378"/>
        <p:guide orient="horz" pos="3974"/>
        <p:guide orient="horz" pos="104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56"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s, Rebecca Sara  AEABHL-AMM" userId="115dba58-6dcb-4fbd-9e8e-30f5b9912e13" providerId="ADAL" clId="{86D87E02-6F45-468B-9C3B-6934DC29E0D5}"/>
    <pc:docChg chg="undo redo custSel addSld delSld modSld">
      <pc:chgData name="Jonas, Rebecca Sara  AEABHL-AMM" userId="115dba58-6dcb-4fbd-9e8e-30f5b9912e13" providerId="ADAL" clId="{86D87E02-6F45-468B-9C3B-6934DC29E0D5}" dt="2024-11-14T10:51:53.284" v="3203" actId="14100"/>
      <pc:docMkLst>
        <pc:docMk/>
      </pc:docMkLst>
      <pc:sldChg chg="del">
        <pc:chgData name="Jonas, Rebecca Sara  AEABHL-AMM" userId="115dba58-6dcb-4fbd-9e8e-30f5b9912e13" providerId="ADAL" clId="{86D87E02-6F45-468B-9C3B-6934DC29E0D5}" dt="2024-11-13T09:09:36.320" v="377" actId="2696"/>
        <pc:sldMkLst>
          <pc:docMk/>
          <pc:sldMk cId="3230894199" sldId="2134804754"/>
        </pc:sldMkLst>
      </pc:sldChg>
      <pc:sldChg chg="addSp delSp modSp mod modNotesTx">
        <pc:chgData name="Jonas, Rebecca Sara  AEABHL-AMM" userId="115dba58-6dcb-4fbd-9e8e-30f5b9912e13" providerId="ADAL" clId="{86D87E02-6F45-468B-9C3B-6934DC29E0D5}" dt="2024-11-13T11:10:38.269" v="1380" actId="1076"/>
        <pc:sldMkLst>
          <pc:docMk/>
          <pc:sldMk cId="1290120273" sldId="2134804755"/>
        </pc:sldMkLst>
        <pc:spChg chg="mod">
          <ac:chgData name="Jonas, Rebecca Sara  AEABHL-AMM" userId="115dba58-6dcb-4fbd-9e8e-30f5b9912e13" providerId="ADAL" clId="{86D87E02-6F45-468B-9C3B-6934DC29E0D5}" dt="2024-11-13T09:03:31.195" v="338" actId="14100"/>
          <ac:spMkLst>
            <pc:docMk/>
            <pc:sldMk cId="1290120273" sldId="2134804755"/>
            <ac:spMk id="16" creationId="{1DD68194-A3D1-2E27-2ABC-3E0D4A0CE3D0}"/>
          </ac:spMkLst>
        </pc:spChg>
        <pc:picChg chg="add mod ord">
          <ac:chgData name="Jonas, Rebecca Sara  AEABHL-AMM" userId="115dba58-6dcb-4fbd-9e8e-30f5b9912e13" providerId="ADAL" clId="{86D87E02-6F45-468B-9C3B-6934DC29E0D5}" dt="2024-11-13T09:05:59.379" v="352" actId="1076"/>
          <ac:picMkLst>
            <pc:docMk/>
            <pc:sldMk cId="1290120273" sldId="2134804755"/>
            <ac:picMk id="4" creationId="{F675701D-EE29-FBEE-AD9B-DCE5875500C9}"/>
          </ac:picMkLst>
        </pc:picChg>
        <pc:picChg chg="add mod">
          <ac:chgData name="Jonas, Rebecca Sara  AEABHL-AMM" userId="115dba58-6dcb-4fbd-9e8e-30f5b9912e13" providerId="ADAL" clId="{86D87E02-6F45-468B-9C3B-6934DC29E0D5}" dt="2024-11-13T11:10:38.269" v="1380" actId="1076"/>
          <ac:picMkLst>
            <pc:docMk/>
            <pc:sldMk cId="1290120273" sldId="2134804755"/>
            <ac:picMk id="5" creationId="{C6B2C2D0-B20A-BC85-73E5-9AE914B34A5A}"/>
          </ac:picMkLst>
        </pc:picChg>
        <pc:picChg chg="del">
          <ac:chgData name="Jonas, Rebecca Sara  AEABHL-AMM" userId="115dba58-6dcb-4fbd-9e8e-30f5b9912e13" providerId="ADAL" clId="{86D87E02-6F45-468B-9C3B-6934DC29E0D5}" dt="2024-11-13T11:10:32.814" v="1379" actId="478"/>
          <ac:picMkLst>
            <pc:docMk/>
            <pc:sldMk cId="1290120273" sldId="2134804755"/>
            <ac:picMk id="17" creationId="{41FF14DA-E4DD-0ADE-D3BD-B1F883AB2061}"/>
          </ac:picMkLst>
        </pc:picChg>
      </pc:sldChg>
      <pc:sldChg chg="modSp mod">
        <pc:chgData name="Jonas, Rebecca Sara  AEABHL-AMM" userId="115dba58-6dcb-4fbd-9e8e-30f5b9912e13" providerId="ADAL" clId="{86D87E02-6F45-468B-9C3B-6934DC29E0D5}" dt="2024-11-13T10:07:01.991" v="996" actId="1076"/>
        <pc:sldMkLst>
          <pc:docMk/>
          <pc:sldMk cId="2238699655" sldId="2134804764"/>
        </pc:sldMkLst>
        <pc:spChg chg="mod">
          <ac:chgData name="Jonas, Rebecca Sara  AEABHL-AMM" userId="115dba58-6dcb-4fbd-9e8e-30f5b9912e13" providerId="ADAL" clId="{86D87E02-6F45-468B-9C3B-6934DC29E0D5}" dt="2024-11-13T10:07:01.991" v="996" actId="1076"/>
          <ac:spMkLst>
            <pc:docMk/>
            <pc:sldMk cId="2238699655" sldId="2134804764"/>
            <ac:spMk id="2" creationId="{A0B7568C-EBBC-8855-1E2C-1DB2D84BFEF4}"/>
          </ac:spMkLst>
        </pc:spChg>
      </pc:sldChg>
      <pc:sldChg chg="modSp mod">
        <pc:chgData name="Jonas, Rebecca Sara  AEABHL-AMM" userId="115dba58-6dcb-4fbd-9e8e-30f5b9912e13" providerId="ADAL" clId="{86D87E02-6F45-468B-9C3B-6934DC29E0D5}" dt="2024-11-13T09:36:29.229" v="679"/>
        <pc:sldMkLst>
          <pc:docMk/>
          <pc:sldMk cId="237437067" sldId="2134804768"/>
        </pc:sldMkLst>
        <pc:spChg chg="mod">
          <ac:chgData name="Jonas, Rebecca Sara  AEABHL-AMM" userId="115dba58-6dcb-4fbd-9e8e-30f5b9912e13" providerId="ADAL" clId="{86D87E02-6F45-468B-9C3B-6934DC29E0D5}" dt="2024-11-13T09:36:29.229" v="679"/>
          <ac:spMkLst>
            <pc:docMk/>
            <pc:sldMk cId="237437067" sldId="2134804768"/>
            <ac:spMk id="3" creationId="{400B0932-DE4D-DCBA-1CC8-E96BBB459D41}"/>
          </ac:spMkLst>
        </pc:spChg>
        <pc:spChg chg="mod">
          <ac:chgData name="Jonas, Rebecca Sara  AEABHL-AMM" userId="115dba58-6dcb-4fbd-9e8e-30f5b9912e13" providerId="ADAL" clId="{86D87E02-6F45-468B-9C3B-6934DC29E0D5}" dt="2024-11-13T09:36:03.083" v="678" actId="20577"/>
          <ac:spMkLst>
            <pc:docMk/>
            <pc:sldMk cId="237437067" sldId="2134804768"/>
            <ac:spMk id="8" creationId="{5B9DC622-3B59-2AAD-6DDE-3C23074CD542}"/>
          </ac:spMkLst>
        </pc:spChg>
      </pc:sldChg>
      <pc:sldChg chg="addSp delSp modSp add mod modNotesTx">
        <pc:chgData name="Jonas, Rebecca Sara  AEABHL-AMM" userId="115dba58-6dcb-4fbd-9e8e-30f5b9912e13" providerId="ADAL" clId="{86D87E02-6F45-468B-9C3B-6934DC29E0D5}" dt="2024-11-14T10:03:04.077" v="3011" actId="1076"/>
        <pc:sldMkLst>
          <pc:docMk/>
          <pc:sldMk cId="1991129748" sldId="2134804770"/>
        </pc:sldMkLst>
        <pc:spChg chg="mod">
          <ac:chgData name="Jonas, Rebecca Sara  AEABHL-AMM" userId="115dba58-6dcb-4fbd-9e8e-30f5b9912e13" providerId="ADAL" clId="{86D87E02-6F45-468B-9C3B-6934DC29E0D5}" dt="2024-11-13T11:52:13.796" v="1551"/>
          <ac:spMkLst>
            <pc:docMk/>
            <pc:sldMk cId="1991129748" sldId="2134804770"/>
            <ac:spMk id="2" creationId="{3DA4EA29-6A5D-B38B-40DB-05E501713F9F}"/>
          </ac:spMkLst>
        </pc:spChg>
        <pc:spChg chg="add del mod">
          <ac:chgData name="Jonas, Rebecca Sara  AEABHL-AMM" userId="115dba58-6dcb-4fbd-9e8e-30f5b9912e13" providerId="ADAL" clId="{86D87E02-6F45-468B-9C3B-6934DC29E0D5}" dt="2024-11-13T11:16:26.267" v="1427" actId="21"/>
          <ac:spMkLst>
            <pc:docMk/>
            <pc:sldMk cId="1991129748" sldId="2134804770"/>
            <ac:spMk id="5" creationId="{B294396B-1EFB-AC67-BA10-04DB655CD0D3}"/>
          </ac:spMkLst>
        </pc:spChg>
        <pc:spChg chg="mod">
          <ac:chgData name="Jonas, Rebecca Sara  AEABHL-AMM" userId="115dba58-6dcb-4fbd-9e8e-30f5b9912e13" providerId="ADAL" clId="{86D87E02-6F45-468B-9C3B-6934DC29E0D5}" dt="2024-11-13T10:17:03.838" v="1151" actId="1076"/>
          <ac:spMkLst>
            <pc:docMk/>
            <pc:sldMk cId="1991129748" sldId="2134804770"/>
            <ac:spMk id="10" creationId="{F78253DD-52D5-6FA5-F74A-64E38855D431}"/>
          </ac:spMkLst>
        </pc:spChg>
        <pc:spChg chg="mod">
          <ac:chgData name="Jonas, Rebecca Sara  AEABHL-AMM" userId="115dba58-6dcb-4fbd-9e8e-30f5b9912e13" providerId="ADAL" clId="{86D87E02-6F45-468B-9C3B-6934DC29E0D5}" dt="2024-11-13T10:16:50.100" v="1147" actId="1076"/>
          <ac:spMkLst>
            <pc:docMk/>
            <pc:sldMk cId="1991129748" sldId="2134804770"/>
            <ac:spMk id="12" creationId="{484695EE-9552-CA5C-6EAE-D34A74B13697}"/>
          </ac:spMkLst>
        </pc:spChg>
        <pc:spChg chg="mod ord">
          <ac:chgData name="Jonas, Rebecca Sara  AEABHL-AMM" userId="115dba58-6dcb-4fbd-9e8e-30f5b9912e13" providerId="ADAL" clId="{86D87E02-6F45-468B-9C3B-6934DC29E0D5}" dt="2024-11-14T10:02:58.720" v="3010" actId="167"/>
          <ac:spMkLst>
            <pc:docMk/>
            <pc:sldMk cId="1991129748" sldId="2134804770"/>
            <ac:spMk id="14" creationId="{BCC946BA-1464-A957-5D6D-23DDCD99AC77}"/>
          </ac:spMkLst>
        </pc:spChg>
        <pc:spChg chg="add mod">
          <ac:chgData name="Jonas, Rebecca Sara  AEABHL-AMM" userId="115dba58-6dcb-4fbd-9e8e-30f5b9912e13" providerId="ADAL" clId="{86D87E02-6F45-468B-9C3B-6934DC29E0D5}" dt="2024-11-14T08:45:23.970" v="2341" actId="1076"/>
          <ac:spMkLst>
            <pc:docMk/>
            <pc:sldMk cId="1991129748" sldId="2134804770"/>
            <ac:spMk id="17" creationId="{F70AD7CA-A6A8-A12F-2B82-062BCBA42B79}"/>
          </ac:spMkLst>
        </pc:spChg>
        <pc:spChg chg="add mod">
          <ac:chgData name="Jonas, Rebecca Sara  AEABHL-AMM" userId="115dba58-6dcb-4fbd-9e8e-30f5b9912e13" providerId="ADAL" clId="{86D87E02-6F45-468B-9C3B-6934DC29E0D5}" dt="2024-11-14T08:45:23.970" v="2341" actId="1076"/>
          <ac:spMkLst>
            <pc:docMk/>
            <pc:sldMk cId="1991129748" sldId="2134804770"/>
            <ac:spMk id="18" creationId="{12CE816D-D838-8EC0-689E-98EDD6EF2FC2}"/>
          </ac:spMkLst>
        </pc:spChg>
        <pc:spChg chg="add del mod">
          <ac:chgData name="Jonas, Rebecca Sara  AEABHL-AMM" userId="115dba58-6dcb-4fbd-9e8e-30f5b9912e13" providerId="ADAL" clId="{86D87E02-6F45-468B-9C3B-6934DC29E0D5}" dt="2024-11-14T08:38:11.514" v="2278" actId="478"/>
          <ac:spMkLst>
            <pc:docMk/>
            <pc:sldMk cId="1991129748" sldId="2134804770"/>
            <ac:spMk id="23" creationId="{62524F1E-DF54-B0CA-501F-23525D60346D}"/>
          </ac:spMkLst>
        </pc:spChg>
        <pc:spChg chg="mod">
          <ac:chgData name="Jonas, Rebecca Sara  AEABHL-AMM" userId="115dba58-6dcb-4fbd-9e8e-30f5b9912e13" providerId="ADAL" clId="{86D87E02-6F45-468B-9C3B-6934DC29E0D5}" dt="2024-11-13T11:56:10.657" v="1568" actId="1076"/>
          <ac:spMkLst>
            <pc:docMk/>
            <pc:sldMk cId="1991129748" sldId="2134804770"/>
            <ac:spMk id="34" creationId="{D4AF0B9A-81B8-3212-68A1-0B01B4D099B1}"/>
          </ac:spMkLst>
        </pc:spChg>
        <pc:picChg chg="del mod ord">
          <ac:chgData name="Jonas, Rebecca Sara  AEABHL-AMM" userId="115dba58-6dcb-4fbd-9e8e-30f5b9912e13" providerId="ADAL" clId="{86D87E02-6F45-468B-9C3B-6934DC29E0D5}" dt="2024-11-14T08:38:07.819" v="2275" actId="478"/>
          <ac:picMkLst>
            <pc:docMk/>
            <pc:sldMk cId="1991129748" sldId="2134804770"/>
            <ac:picMk id="4" creationId="{AB1A5876-40FB-AD06-9B56-8F0A9F9C1C56}"/>
          </ac:picMkLst>
        </pc:picChg>
        <pc:picChg chg="ord">
          <ac:chgData name="Jonas, Rebecca Sara  AEABHL-AMM" userId="115dba58-6dcb-4fbd-9e8e-30f5b9912e13" providerId="ADAL" clId="{86D87E02-6F45-468B-9C3B-6934DC29E0D5}" dt="2024-11-13T11:56:38.590" v="1577" actId="167"/>
          <ac:picMkLst>
            <pc:docMk/>
            <pc:sldMk cId="1991129748" sldId="2134804770"/>
            <ac:picMk id="7" creationId="{99D3DFAF-C2A2-6CAC-7F6C-1973C5E1B47E}"/>
          </ac:picMkLst>
        </pc:picChg>
        <pc:picChg chg="add del mod ord modCrop">
          <ac:chgData name="Jonas, Rebecca Sara  AEABHL-AMM" userId="115dba58-6dcb-4fbd-9e8e-30f5b9912e13" providerId="ADAL" clId="{86D87E02-6F45-468B-9C3B-6934DC29E0D5}" dt="2024-11-14T08:44:41.573" v="2329" actId="478"/>
          <ac:picMkLst>
            <pc:docMk/>
            <pc:sldMk cId="1991129748" sldId="2134804770"/>
            <ac:picMk id="8" creationId="{D60D928B-F790-1FEA-D306-10F6C3FD1113}"/>
          </ac:picMkLst>
        </pc:picChg>
        <pc:picChg chg="mod ord">
          <ac:chgData name="Jonas, Rebecca Sara  AEABHL-AMM" userId="115dba58-6dcb-4fbd-9e8e-30f5b9912e13" providerId="ADAL" clId="{86D87E02-6F45-468B-9C3B-6934DC29E0D5}" dt="2024-11-13T11:56:45.967" v="1579" actId="167"/>
          <ac:picMkLst>
            <pc:docMk/>
            <pc:sldMk cId="1991129748" sldId="2134804770"/>
            <ac:picMk id="9" creationId="{0335C6AB-AEF7-BE6D-9866-90A5632B1E69}"/>
          </ac:picMkLst>
        </pc:picChg>
        <pc:picChg chg="add mod ord">
          <ac:chgData name="Jonas, Rebecca Sara  AEABHL-AMM" userId="115dba58-6dcb-4fbd-9e8e-30f5b9912e13" providerId="ADAL" clId="{86D87E02-6F45-468B-9C3B-6934DC29E0D5}" dt="2024-11-13T11:56:07.768" v="1567" actId="1076"/>
          <ac:picMkLst>
            <pc:docMk/>
            <pc:sldMk cId="1991129748" sldId="2134804770"/>
            <ac:picMk id="11" creationId="{A1AFAA9B-E961-AD39-5742-03BF6E7FEC88}"/>
          </ac:picMkLst>
        </pc:picChg>
        <pc:picChg chg="ord">
          <ac:chgData name="Jonas, Rebecca Sara  AEABHL-AMM" userId="115dba58-6dcb-4fbd-9e8e-30f5b9912e13" providerId="ADAL" clId="{86D87E02-6F45-468B-9C3B-6934DC29E0D5}" dt="2024-11-13T11:55:54.344" v="1558" actId="167"/>
          <ac:picMkLst>
            <pc:docMk/>
            <pc:sldMk cId="1991129748" sldId="2134804770"/>
            <ac:picMk id="15" creationId="{8C51B042-AA58-4E67-FF1A-09C0292AAC0B}"/>
          </ac:picMkLst>
        </pc:picChg>
        <pc:picChg chg="add mod ord">
          <ac:chgData name="Jonas, Rebecca Sara  AEABHL-AMM" userId="115dba58-6dcb-4fbd-9e8e-30f5b9912e13" providerId="ADAL" clId="{86D87E02-6F45-468B-9C3B-6934DC29E0D5}" dt="2024-11-13T11:57:07.861" v="1583" actId="1076"/>
          <ac:picMkLst>
            <pc:docMk/>
            <pc:sldMk cId="1991129748" sldId="2134804770"/>
            <ac:picMk id="16" creationId="{1DD55FCD-804F-EAC8-027B-81BA97600148}"/>
          </ac:picMkLst>
        </pc:picChg>
        <pc:picChg chg="add del mod ord">
          <ac:chgData name="Jonas, Rebecca Sara  AEABHL-AMM" userId="115dba58-6dcb-4fbd-9e8e-30f5b9912e13" providerId="ADAL" clId="{86D87E02-6F45-468B-9C3B-6934DC29E0D5}" dt="2024-11-14T09:59:11.157" v="2961" actId="478"/>
          <ac:picMkLst>
            <pc:docMk/>
            <pc:sldMk cId="1991129748" sldId="2134804770"/>
            <ac:picMk id="19" creationId="{45F71887-3154-8F51-11D6-FEC6E317D139}"/>
          </ac:picMkLst>
        </pc:picChg>
        <pc:picChg chg="add del mod ord">
          <ac:chgData name="Jonas, Rebecca Sara  AEABHL-AMM" userId="115dba58-6dcb-4fbd-9e8e-30f5b9912e13" providerId="ADAL" clId="{86D87E02-6F45-468B-9C3B-6934DC29E0D5}" dt="2024-11-14T10:02:39.110" v="3004" actId="478"/>
          <ac:picMkLst>
            <pc:docMk/>
            <pc:sldMk cId="1991129748" sldId="2134804770"/>
            <ac:picMk id="24" creationId="{24C785BC-7B9F-5587-759F-B16542347159}"/>
          </ac:picMkLst>
        </pc:picChg>
        <pc:picChg chg="add mod ord">
          <ac:chgData name="Jonas, Rebecca Sara  AEABHL-AMM" userId="115dba58-6dcb-4fbd-9e8e-30f5b9912e13" providerId="ADAL" clId="{86D87E02-6F45-468B-9C3B-6934DC29E0D5}" dt="2024-11-14T10:03:04.077" v="3011" actId="1076"/>
          <ac:picMkLst>
            <pc:docMk/>
            <pc:sldMk cId="1991129748" sldId="2134804770"/>
            <ac:picMk id="26" creationId="{6A40169F-FE3F-4E94-25F9-DDC0F280A444}"/>
          </ac:picMkLst>
        </pc:picChg>
        <pc:cxnChg chg="add del mod">
          <ac:chgData name="Jonas, Rebecca Sara  AEABHL-AMM" userId="115dba58-6dcb-4fbd-9e8e-30f5b9912e13" providerId="ADAL" clId="{86D87E02-6F45-468B-9C3B-6934DC29E0D5}" dt="2024-11-14T08:38:12.610" v="2279" actId="478"/>
          <ac:cxnSpMkLst>
            <pc:docMk/>
            <pc:sldMk cId="1991129748" sldId="2134804770"/>
            <ac:cxnSpMk id="20" creationId="{DD39761F-5890-CE9D-5C00-7236F1A561ED}"/>
          </ac:cxnSpMkLst>
        </pc:cxnChg>
        <pc:cxnChg chg="add del mod">
          <ac:chgData name="Jonas, Rebecca Sara  AEABHL-AMM" userId="115dba58-6dcb-4fbd-9e8e-30f5b9912e13" providerId="ADAL" clId="{86D87E02-6F45-468B-9C3B-6934DC29E0D5}" dt="2024-11-14T08:38:09.170" v="2276" actId="478"/>
          <ac:cxnSpMkLst>
            <pc:docMk/>
            <pc:sldMk cId="1991129748" sldId="2134804770"/>
            <ac:cxnSpMk id="22" creationId="{D1E7D668-45C4-7A78-F9F2-14287874501A}"/>
          </ac:cxnSpMkLst>
        </pc:cxnChg>
      </pc:sldChg>
      <pc:sldChg chg="modSp del mod">
        <pc:chgData name="Jonas, Rebecca Sara  AEABHL-AMM" userId="115dba58-6dcb-4fbd-9e8e-30f5b9912e13" providerId="ADAL" clId="{86D87E02-6F45-468B-9C3B-6934DC29E0D5}" dt="2024-11-13T09:40:21.558" v="718" actId="2696"/>
        <pc:sldMkLst>
          <pc:docMk/>
          <pc:sldMk cId="2288539044" sldId="2134804770"/>
        </pc:sldMkLst>
        <pc:spChg chg="mod">
          <ac:chgData name="Jonas, Rebecca Sara  AEABHL-AMM" userId="115dba58-6dcb-4fbd-9e8e-30f5b9912e13" providerId="ADAL" clId="{86D87E02-6F45-468B-9C3B-6934DC29E0D5}" dt="2024-11-13T09:36:39.582" v="680"/>
          <ac:spMkLst>
            <pc:docMk/>
            <pc:sldMk cId="2288539044" sldId="2134804770"/>
            <ac:spMk id="3" creationId="{230E4B15-7280-948C-DF91-F9028902D94F}"/>
          </ac:spMkLst>
        </pc:spChg>
        <pc:spChg chg="mod ord">
          <ac:chgData name="Jonas, Rebecca Sara  AEABHL-AMM" userId="115dba58-6dcb-4fbd-9e8e-30f5b9912e13" providerId="ADAL" clId="{86D87E02-6F45-468B-9C3B-6934DC29E0D5}" dt="2024-11-13T09:39:13.643" v="716" actId="20577"/>
          <ac:spMkLst>
            <pc:docMk/>
            <pc:sldMk cId="2288539044" sldId="2134804770"/>
            <ac:spMk id="14" creationId="{BCC946BA-1464-A957-5D6D-23DDCD99AC77}"/>
          </ac:spMkLst>
        </pc:spChg>
      </pc:sldChg>
      <pc:sldChg chg="mod modShow">
        <pc:chgData name="Jonas, Rebecca Sara  AEABHL-AMM" userId="115dba58-6dcb-4fbd-9e8e-30f5b9912e13" providerId="ADAL" clId="{86D87E02-6F45-468B-9C3B-6934DC29E0D5}" dt="2024-11-13T09:09:03.692" v="373" actId="729"/>
        <pc:sldMkLst>
          <pc:docMk/>
          <pc:sldMk cId="1879552321" sldId="2134804772"/>
        </pc:sldMkLst>
      </pc:sldChg>
      <pc:sldChg chg="mod modShow">
        <pc:chgData name="Jonas, Rebecca Sara  AEABHL-AMM" userId="115dba58-6dcb-4fbd-9e8e-30f5b9912e13" providerId="ADAL" clId="{86D87E02-6F45-468B-9C3B-6934DC29E0D5}" dt="2024-11-13T09:08:55.158" v="371" actId="729"/>
        <pc:sldMkLst>
          <pc:docMk/>
          <pc:sldMk cId="1117617723" sldId="2134804773"/>
        </pc:sldMkLst>
      </pc:sldChg>
      <pc:sldChg chg="mod modShow">
        <pc:chgData name="Jonas, Rebecca Sara  AEABHL-AMM" userId="115dba58-6dcb-4fbd-9e8e-30f5b9912e13" providerId="ADAL" clId="{86D87E02-6F45-468B-9C3B-6934DC29E0D5}" dt="2024-11-13T09:09:00.757" v="372" actId="729"/>
        <pc:sldMkLst>
          <pc:docMk/>
          <pc:sldMk cId="467237260" sldId="2134804774"/>
        </pc:sldMkLst>
      </pc:sldChg>
      <pc:sldChg chg="mod modShow">
        <pc:chgData name="Jonas, Rebecca Sara  AEABHL-AMM" userId="115dba58-6dcb-4fbd-9e8e-30f5b9912e13" providerId="ADAL" clId="{86D87E02-6F45-468B-9C3B-6934DC29E0D5}" dt="2024-11-13T09:09:42.288" v="378" actId="729"/>
        <pc:sldMkLst>
          <pc:docMk/>
          <pc:sldMk cId="1356711940" sldId="2134804775"/>
        </pc:sldMkLst>
      </pc:sldChg>
      <pc:sldChg chg="modSp mod modShow">
        <pc:chgData name="Jonas, Rebecca Sara  AEABHL-AMM" userId="115dba58-6dcb-4fbd-9e8e-30f5b9912e13" providerId="ADAL" clId="{86D87E02-6F45-468B-9C3B-6934DC29E0D5}" dt="2024-11-13T09:09:47.605" v="379" actId="729"/>
        <pc:sldMkLst>
          <pc:docMk/>
          <pc:sldMk cId="1372636838" sldId="2134804776"/>
        </pc:sldMkLst>
        <pc:spChg chg="mod">
          <ac:chgData name="Jonas, Rebecca Sara  AEABHL-AMM" userId="115dba58-6dcb-4fbd-9e8e-30f5b9912e13" providerId="ADAL" clId="{86D87E02-6F45-468B-9C3B-6934DC29E0D5}" dt="2024-11-13T09:08:20.171" v="370" actId="20577"/>
          <ac:spMkLst>
            <pc:docMk/>
            <pc:sldMk cId="1372636838" sldId="2134804776"/>
            <ac:spMk id="12" creationId="{05059EAB-CE71-435F-A603-EE4FA6670A53}"/>
          </ac:spMkLst>
        </pc:spChg>
      </pc:sldChg>
      <pc:sldChg chg="addSp delSp modSp mod modNotesTx">
        <pc:chgData name="Jonas, Rebecca Sara  AEABHL-AMM" userId="115dba58-6dcb-4fbd-9e8e-30f5b9912e13" providerId="ADAL" clId="{86D87E02-6F45-468B-9C3B-6934DC29E0D5}" dt="2024-11-13T11:20:43.846" v="1521" actId="167"/>
        <pc:sldMkLst>
          <pc:docMk/>
          <pc:sldMk cId="2637930215" sldId="2134804777"/>
        </pc:sldMkLst>
        <pc:spChg chg="mod">
          <ac:chgData name="Jonas, Rebecca Sara  AEABHL-AMM" userId="115dba58-6dcb-4fbd-9e8e-30f5b9912e13" providerId="ADAL" clId="{86D87E02-6F45-468B-9C3B-6934DC29E0D5}" dt="2024-11-13T09:45:46.487" v="788" actId="20577"/>
          <ac:spMkLst>
            <pc:docMk/>
            <pc:sldMk cId="2637930215" sldId="2134804777"/>
            <ac:spMk id="4" creationId="{553CBCDE-0830-9A96-5BB8-26E60788D6D0}"/>
          </ac:spMkLst>
        </pc:spChg>
        <pc:spChg chg="add mod">
          <ac:chgData name="Jonas, Rebecca Sara  AEABHL-AMM" userId="115dba58-6dcb-4fbd-9e8e-30f5b9912e13" providerId="ADAL" clId="{86D87E02-6F45-468B-9C3B-6934DC29E0D5}" dt="2024-11-13T11:20:27.079" v="1519" actId="1076"/>
          <ac:spMkLst>
            <pc:docMk/>
            <pc:sldMk cId="2637930215" sldId="2134804777"/>
            <ac:spMk id="14" creationId="{0797B0F8-BEFB-7E70-43AD-70AE9D5EF7D9}"/>
          </ac:spMkLst>
        </pc:spChg>
        <pc:spChg chg="add mod">
          <ac:chgData name="Jonas, Rebecca Sara  AEABHL-AMM" userId="115dba58-6dcb-4fbd-9e8e-30f5b9912e13" providerId="ADAL" clId="{86D87E02-6F45-468B-9C3B-6934DC29E0D5}" dt="2024-11-13T11:20:27.079" v="1519" actId="1076"/>
          <ac:spMkLst>
            <pc:docMk/>
            <pc:sldMk cId="2637930215" sldId="2134804777"/>
            <ac:spMk id="15" creationId="{D35EB9DE-E47C-BED2-210D-67254852B1EE}"/>
          </ac:spMkLst>
        </pc:spChg>
        <pc:spChg chg="mod">
          <ac:chgData name="Jonas, Rebecca Sara  AEABHL-AMM" userId="115dba58-6dcb-4fbd-9e8e-30f5b9912e13" providerId="ADAL" clId="{86D87E02-6F45-468B-9C3B-6934DC29E0D5}" dt="2024-11-13T09:45:50.703" v="789" actId="20577"/>
          <ac:spMkLst>
            <pc:docMk/>
            <pc:sldMk cId="2637930215" sldId="2134804777"/>
            <ac:spMk id="20" creationId="{463FF83D-7DB3-7D87-430A-47B3D945B136}"/>
          </ac:spMkLst>
        </pc:spChg>
        <pc:picChg chg="add mod ord">
          <ac:chgData name="Jonas, Rebecca Sara  AEABHL-AMM" userId="115dba58-6dcb-4fbd-9e8e-30f5b9912e13" providerId="ADAL" clId="{86D87E02-6F45-468B-9C3B-6934DC29E0D5}" dt="2024-11-13T11:11:33.126" v="1387" actId="14100"/>
          <ac:picMkLst>
            <pc:docMk/>
            <pc:sldMk cId="2637930215" sldId="2134804777"/>
            <ac:picMk id="10" creationId="{6D970DAE-315C-FB01-F565-AE8924806375}"/>
          </ac:picMkLst>
        </pc:picChg>
        <pc:picChg chg="del">
          <ac:chgData name="Jonas, Rebecca Sara  AEABHL-AMM" userId="115dba58-6dcb-4fbd-9e8e-30f5b9912e13" providerId="ADAL" clId="{86D87E02-6F45-468B-9C3B-6934DC29E0D5}" dt="2024-11-13T11:11:10.165" v="1381" actId="478"/>
          <ac:picMkLst>
            <pc:docMk/>
            <pc:sldMk cId="2637930215" sldId="2134804777"/>
            <ac:picMk id="11" creationId="{92B6BDD8-920B-2DA6-78A3-319D89FFA128}"/>
          </ac:picMkLst>
        </pc:picChg>
        <pc:picChg chg="add mod ord">
          <ac:chgData name="Jonas, Rebecca Sara  AEABHL-AMM" userId="115dba58-6dcb-4fbd-9e8e-30f5b9912e13" providerId="ADAL" clId="{86D87E02-6F45-468B-9C3B-6934DC29E0D5}" dt="2024-11-13T11:20:43.846" v="1521" actId="167"/>
          <ac:picMkLst>
            <pc:docMk/>
            <pc:sldMk cId="2637930215" sldId="2134804777"/>
            <ac:picMk id="13" creationId="{8A26985A-1738-199A-05E3-0AAF060B94BC}"/>
          </ac:picMkLst>
        </pc:picChg>
      </pc:sldChg>
      <pc:sldChg chg="del">
        <pc:chgData name="Jonas, Rebecca Sara  AEABHL-AMM" userId="115dba58-6dcb-4fbd-9e8e-30f5b9912e13" providerId="ADAL" clId="{86D87E02-6F45-468B-9C3B-6934DC29E0D5}" dt="2024-11-13T09:06:37.559" v="353" actId="2696"/>
        <pc:sldMkLst>
          <pc:docMk/>
          <pc:sldMk cId="2743758838" sldId="2134804778"/>
        </pc:sldMkLst>
      </pc:sldChg>
      <pc:sldChg chg="addSp delSp modSp mod">
        <pc:chgData name="Jonas, Rebecca Sara  AEABHL-AMM" userId="115dba58-6dcb-4fbd-9e8e-30f5b9912e13" providerId="ADAL" clId="{86D87E02-6F45-468B-9C3B-6934DC29E0D5}" dt="2024-11-13T10:26:13.905" v="1179" actId="20577"/>
        <pc:sldMkLst>
          <pc:docMk/>
          <pc:sldMk cId="324467437" sldId="2134804780"/>
        </pc:sldMkLst>
        <pc:spChg chg="add mod">
          <ac:chgData name="Jonas, Rebecca Sara  AEABHL-AMM" userId="115dba58-6dcb-4fbd-9e8e-30f5b9912e13" providerId="ADAL" clId="{86D87E02-6F45-468B-9C3B-6934DC29E0D5}" dt="2024-11-13T08:51:15.389" v="28"/>
          <ac:spMkLst>
            <pc:docMk/>
            <pc:sldMk cId="324467437" sldId="2134804780"/>
            <ac:spMk id="2" creationId="{3DAA73E0-9B33-6F4F-C0CD-DFE32B3D64DF}"/>
          </ac:spMkLst>
        </pc:spChg>
        <pc:spChg chg="add mod">
          <ac:chgData name="Jonas, Rebecca Sara  AEABHL-AMM" userId="115dba58-6dcb-4fbd-9e8e-30f5b9912e13" providerId="ADAL" clId="{86D87E02-6F45-468B-9C3B-6934DC29E0D5}" dt="2024-11-13T08:51:15.389" v="28"/>
          <ac:spMkLst>
            <pc:docMk/>
            <pc:sldMk cId="324467437" sldId="2134804780"/>
            <ac:spMk id="4" creationId="{E0B293B0-694C-C811-B740-101CEA62CE49}"/>
          </ac:spMkLst>
        </pc:spChg>
        <pc:spChg chg="mod">
          <ac:chgData name="Jonas, Rebecca Sara  AEABHL-AMM" userId="115dba58-6dcb-4fbd-9e8e-30f5b9912e13" providerId="ADAL" clId="{86D87E02-6F45-468B-9C3B-6934DC29E0D5}" dt="2024-11-13T10:26:13.905" v="1179" actId="20577"/>
          <ac:spMkLst>
            <pc:docMk/>
            <pc:sldMk cId="324467437" sldId="2134804780"/>
            <ac:spMk id="14" creationId="{BCC946BA-1464-A957-5D6D-23DDCD99AC77}"/>
          </ac:spMkLst>
        </pc:spChg>
        <pc:picChg chg="add mod ord">
          <ac:chgData name="Jonas, Rebecca Sara  AEABHL-AMM" userId="115dba58-6dcb-4fbd-9e8e-30f5b9912e13" providerId="ADAL" clId="{86D87E02-6F45-468B-9C3B-6934DC29E0D5}" dt="2024-11-13T08:57:14.659" v="288" actId="167"/>
          <ac:picMkLst>
            <pc:docMk/>
            <pc:sldMk cId="324467437" sldId="2134804780"/>
            <ac:picMk id="9" creationId="{DFD0C0EF-0BD2-F3D3-5431-3E602B84D4FB}"/>
          </ac:picMkLst>
        </pc:picChg>
        <pc:picChg chg="add del mod">
          <ac:chgData name="Jonas, Rebecca Sara  AEABHL-AMM" userId="115dba58-6dcb-4fbd-9e8e-30f5b9912e13" providerId="ADAL" clId="{86D87E02-6F45-468B-9C3B-6934DC29E0D5}" dt="2024-11-13T08:55:34.649" v="253" actId="478"/>
          <ac:picMkLst>
            <pc:docMk/>
            <pc:sldMk cId="324467437" sldId="2134804780"/>
            <ac:picMk id="11" creationId="{4F970E8A-7504-F784-8BD1-0E8FA4395C7F}"/>
          </ac:picMkLst>
        </pc:picChg>
        <pc:picChg chg="add mod ord">
          <ac:chgData name="Jonas, Rebecca Sara  AEABHL-AMM" userId="115dba58-6dcb-4fbd-9e8e-30f5b9912e13" providerId="ADAL" clId="{86D87E02-6F45-468B-9C3B-6934DC29E0D5}" dt="2024-11-13T08:57:00.022" v="285" actId="1076"/>
          <ac:picMkLst>
            <pc:docMk/>
            <pc:sldMk cId="324467437" sldId="2134804780"/>
            <ac:picMk id="13" creationId="{457C8A33-D8F3-45DB-79BE-1216A7DB5290}"/>
          </ac:picMkLst>
        </pc:picChg>
        <pc:picChg chg="add mod ord">
          <ac:chgData name="Jonas, Rebecca Sara  AEABHL-AMM" userId="115dba58-6dcb-4fbd-9e8e-30f5b9912e13" providerId="ADAL" clId="{86D87E02-6F45-468B-9C3B-6934DC29E0D5}" dt="2024-11-13T08:57:02.326" v="286" actId="14100"/>
          <ac:picMkLst>
            <pc:docMk/>
            <pc:sldMk cId="324467437" sldId="2134804780"/>
            <ac:picMk id="16" creationId="{40DCAE2B-F596-8FCB-5B57-98F309888052}"/>
          </ac:picMkLst>
        </pc:picChg>
      </pc:sldChg>
      <pc:sldChg chg="modSp mod">
        <pc:chgData name="Jonas, Rebecca Sara  AEABHL-AMM" userId="115dba58-6dcb-4fbd-9e8e-30f5b9912e13" providerId="ADAL" clId="{86D87E02-6F45-468B-9C3B-6934DC29E0D5}" dt="2024-11-13T09:19:02.670" v="380"/>
        <pc:sldMkLst>
          <pc:docMk/>
          <pc:sldMk cId="2775688013" sldId="2134804781"/>
        </pc:sldMkLst>
        <pc:spChg chg="mod">
          <ac:chgData name="Jonas, Rebecca Sara  AEABHL-AMM" userId="115dba58-6dcb-4fbd-9e8e-30f5b9912e13" providerId="ADAL" clId="{86D87E02-6F45-468B-9C3B-6934DC29E0D5}" dt="2024-11-13T09:19:02.670" v="380"/>
          <ac:spMkLst>
            <pc:docMk/>
            <pc:sldMk cId="2775688013" sldId="2134804781"/>
            <ac:spMk id="2" creationId="{00000000-0000-0000-0000-000000000000}"/>
          </ac:spMkLst>
        </pc:spChg>
      </pc:sldChg>
      <pc:sldChg chg="modSp mod modShow">
        <pc:chgData name="Jonas, Rebecca Sara  AEABHL-AMM" userId="115dba58-6dcb-4fbd-9e8e-30f5b9912e13" providerId="ADAL" clId="{86D87E02-6F45-468B-9C3B-6934DC29E0D5}" dt="2024-11-13T11:46:21.246" v="1545" actId="729"/>
        <pc:sldMkLst>
          <pc:docMk/>
          <pc:sldMk cId="967221337" sldId="2134804782"/>
        </pc:sldMkLst>
        <pc:spChg chg="mod">
          <ac:chgData name="Jonas, Rebecca Sara  AEABHL-AMM" userId="115dba58-6dcb-4fbd-9e8e-30f5b9912e13" providerId="ADAL" clId="{86D87E02-6F45-468B-9C3B-6934DC29E0D5}" dt="2024-11-13T09:21:24.683" v="480" actId="20577"/>
          <ac:spMkLst>
            <pc:docMk/>
            <pc:sldMk cId="967221337" sldId="2134804782"/>
            <ac:spMk id="2" creationId="{05059EAB-CE71-435F-A603-EE4FA6670A53}"/>
          </ac:spMkLst>
        </pc:spChg>
        <pc:spChg chg="mod">
          <ac:chgData name="Jonas, Rebecca Sara  AEABHL-AMM" userId="115dba58-6dcb-4fbd-9e8e-30f5b9912e13" providerId="ADAL" clId="{86D87E02-6F45-468B-9C3B-6934DC29E0D5}" dt="2024-11-13T09:20:10.034" v="389" actId="1076"/>
          <ac:spMkLst>
            <pc:docMk/>
            <pc:sldMk cId="967221337" sldId="2134804782"/>
            <ac:spMk id="3" creationId="{12A87FAF-CF3F-4101-B67C-1C2D0B5833F7}"/>
          </ac:spMkLst>
        </pc:spChg>
        <pc:spChg chg="mod">
          <ac:chgData name="Jonas, Rebecca Sara  AEABHL-AMM" userId="115dba58-6dcb-4fbd-9e8e-30f5b9912e13" providerId="ADAL" clId="{86D87E02-6F45-468B-9C3B-6934DC29E0D5}" dt="2024-11-13T09:21:02.472" v="450" actId="20577"/>
          <ac:spMkLst>
            <pc:docMk/>
            <pc:sldMk cId="967221337" sldId="2134804782"/>
            <ac:spMk id="4" creationId="{5E3761DE-E740-4A99-8BF2-28E390A36D16}"/>
          </ac:spMkLst>
        </pc:spChg>
        <pc:spChg chg="mod">
          <ac:chgData name="Jonas, Rebecca Sara  AEABHL-AMM" userId="115dba58-6dcb-4fbd-9e8e-30f5b9912e13" providerId="ADAL" clId="{86D87E02-6F45-468B-9C3B-6934DC29E0D5}" dt="2024-11-13T09:20:10.034" v="389" actId="1076"/>
          <ac:spMkLst>
            <pc:docMk/>
            <pc:sldMk cId="967221337" sldId="2134804782"/>
            <ac:spMk id="5" creationId="{C06F1428-1891-4567-A0B3-101385EDFB86}"/>
          </ac:spMkLst>
        </pc:spChg>
        <pc:spChg chg="mod">
          <ac:chgData name="Jonas, Rebecca Sara  AEABHL-AMM" userId="115dba58-6dcb-4fbd-9e8e-30f5b9912e13" providerId="ADAL" clId="{86D87E02-6F45-468B-9C3B-6934DC29E0D5}" dt="2024-11-13T09:21:31.884" v="484" actId="20577"/>
          <ac:spMkLst>
            <pc:docMk/>
            <pc:sldMk cId="967221337" sldId="2134804782"/>
            <ac:spMk id="8" creationId="{5E3761DE-E740-4A99-8BF2-28E390A36D16}"/>
          </ac:spMkLst>
        </pc:spChg>
        <pc:spChg chg="mod">
          <ac:chgData name="Jonas, Rebecca Sara  AEABHL-AMM" userId="115dba58-6dcb-4fbd-9e8e-30f5b9912e13" providerId="ADAL" clId="{86D87E02-6F45-468B-9C3B-6934DC29E0D5}" dt="2024-11-13T09:20:10.034" v="389" actId="1076"/>
          <ac:spMkLst>
            <pc:docMk/>
            <pc:sldMk cId="967221337" sldId="2134804782"/>
            <ac:spMk id="9" creationId="{C06F1428-1891-4567-A0B3-101385EDFB86}"/>
          </ac:spMkLst>
        </pc:spChg>
        <pc:spChg chg="mod">
          <ac:chgData name="Jonas, Rebecca Sara  AEABHL-AMM" userId="115dba58-6dcb-4fbd-9e8e-30f5b9912e13" providerId="ADAL" clId="{86D87E02-6F45-468B-9C3B-6934DC29E0D5}" dt="2024-11-13T09:20:26.717" v="402" actId="20577"/>
          <ac:spMkLst>
            <pc:docMk/>
            <pc:sldMk cId="967221337" sldId="2134804782"/>
            <ac:spMk id="10" creationId="{5E3761DE-E740-4A99-8BF2-28E390A36D16}"/>
          </ac:spMkLst>
        </pc:spChg>
        <pc:spChg chg="mod">
          <ac:chgData name="Jonas, Rebecca Sara  AEABHL-AMM" userId="115dba58-6dcb-4fbd-9e8e-30f5b9912e13" providerId="ADAL" clId="{86D87E02-6F45-468B-9C3B-6934DC29E0D5}" dt="2024-11-13T09:20:10.034" v="389" actId="1076"/>
          <ac:spMkLst>
            <pc:docMk/>
            <pc:sldMk cId="967221337" sldId="2134804782"/>
            <ac:spMk id="11" creationId="{C06F1428-1891-4567-A0B3-101385EDFB86}"/>
          </ac:spMkLst>
        </pc:spChg>
        <pc:spChg chg="mod">
          <ac:chgData name="Jonas, Rebecca Sara  AEABHL-AMM" userId="115dba58-6dcb-4fbd-9e8e-30f5b9912e13" providerId="ADAL" clId="{86D87E02-6F45-468B-9C3B-6934DC29E0D5}" dt="2024-11-13T09:20:34.485" v="422" actId="20577"/>
          <ac:spMkLst>
            <pc:docMk/>
            <pc:sldMk cId="967221337" sldId="2134804782"/>
            <ac:spMk id="12" creationId="{5E3761DE-E740-4A99-8BF2-28E390A36D16}"/>
          </ac:spMkLst>
        </pc:spChg>
        <pc:spChg chg="mod">
          <ac:chgData name="Jonas, Rebecca Sara  AEABHL-AMM" userId="115dba58-6dcb-4fbd-9e8e-30f5b9912e13" providerId="ADAL" clId="{86D87E02-6F45-468B-9C3B-6934DC29E0D5}" dt="2024-11-13T09:20:10.034" v="389" actId="1076"/>
          <ac:spMkLst>
            <pc:docMk/>
            <pc:sldMk cId="967221337" sldId="2134804782"/>
            <ac:spMk id="13" creationId="{C06F1428-1891-4567-A0B3-101385EDFB86}"/>
          </ac:spMkLst>
        </pc:spChg>
        <pc:grpChg chg="mod">
          <ac:chgData name="Jonas, Rebecca Sara  AEABHL-AMM" userId="115dba58-6dcb-4fbd-9e8e-30f5b9912e13" providerId="ADAL" clId="{86D87E02-6F45-468B-9C3B-6934DC29E0D5}" dt="2024-11-13T09:20:10.034" v="389" actId="1076"/>
          <ac:grpSpMkLst>
            <pc:docMk/>
            <pc:sldMk cId="967221337" sldId="2134804782"/>
            <ac:grpSpMk id="14" creationId="{AC94FBCC-5C67-47D3-2C29-703B12D3D9EB}"/>
          </ac:grpSpMkLst>
        </pc:grpChg>
      </pc:sldChg>
      <pc:sldChg chg="addSp delSp modSp mod modNotesTx">
        <pc:chgData name="Jonas, Rebecca Sara  AEABHL-AMM" userId="115dba58-6dcb-4fbd-9e8e-30f5b9912e13" providerId="ADAL" clId="{86D87E02-6F45-468B-9C3B-6934DC29E0D5}" dt="2024-11-13T13:18:29.758" v="1736" actId="20577"/>
        <pc:sldMkLst>
          <pc:docMk/>
          <pc:sldMk cId="3890031101" sldId="2134804783"/>
        </pc:sldMkLst>
        <pc:spChg chg="mod">
          <ac:chgData name="Jonas, Rebecca Sara  AEABHL-AMM" userId="115dba58-6dcb-4fbd-9e8e-30f5b9912e13" providerId="ADAL" clId="{86D87E02-6F45-468B-9C3B-6934DC29E0D5}" dt="2024-11-13T09:28:02.510" v="569"/>
          <ac:spMkLst>
            <pc:docMk/>
            <pc:sldMk cId="3890031101" sldId="2134804783"/>
            <ac:spMk id="3" creationId="{0B56A1EB-A8EE-4600-B6B0-853EE20580A2}"/>
          </ac:spMkLst>
        </pc:spChg>
        <pc:spChg chg="mod">
          <ac:chgData name="Jonas, Rebecca Sara  AEABHL-AMM" userId="115dba58-6dcb-4fbd-9e8e-30f5b9912e13" providerId="ADAL" clId="{86D87E02-6F45-468B-9C3B-6934DC29E0D5}" dt="2024-11-13T09:28:19.617" v="572"/>
          <ac:spMkLst>
            <pc:docMk/>
            <pc:sldMk cId="3890031101" sldId="2134804783"/>
            <ac:spMk id="4" creationId="{D96B36DC-D93C-4C68-9540-913DAF331A44}"/>
          </ac:spMkLst>
        </pc:spChg>
        <pc:spChg chg="mod">
          <ac:chgData name="Jonas, Rebecca Sara  AEABHL-AMM" userId="115dba58-6dcb-4fbd-9e8e-30f5b9912e13" providerId="ADAL" clId="{86D87E02-6F45-468B-9C3B-6934DC29E0D5}" dt="2024-11-13T09:29:07.128" v="586" actId="14100"/>
          <ac:spMkLst>
            <pc:docMk/>
            <pc:sldMk cId="3890031101" sldId="2134804783"/>
            <ac:spMk id="12" creationId="{EA0913C1-CA59-6D99-D8D0-34D456EC4140}"/>
          </ac:spMkLst>
        </pc:spChg>
        <pc:spChg chg="add del mod">
          <ac:chgData name="Jonas, Rebecca Sara  AEABHL-AMM" userId="115dba58-6dcb-4fbd-9e8e-30f5b9912e13" providerId="ADAL" clId="{86D87E02-6F45-468B-9C3B-6934DC29E0D5}" dt="2024-11-13T11:42:41.370" v="1543" actId="20577"/>
          <ac:spMkLst>
            <pc:docMk/>
            <pc:sldMk cId="3890031101" sldId="2134804783"/>
            <ac:spMk id="14" creationId="{1F4793E4-9067-0718-A31F-559CA75C2036}"/>
          </ac:spMkLst>
        </pc:spChg>
        <pc:spChg chg="mod">
          <ac:chgData name="Jonas, Rebecca Sara  AEABHL-AMM" userId="115dba58-6dcb-4fbd-9e8e-30f5b9912e13" providerId="ADAL" clId="{86D87E02-6F45-468B-9C3B-6934DC29E0D5}" dt="2024-11-13T09:29:51.551" v="595"/>
          <ac:spMkLst>
            <pc:docMk/>
            <pc:sldMk cId="3890031101" sldId="2134804783"/>
            <ac:spMk id="16" creationId="{6E648C67-EC71-C6F0-33B9-1AD0849902A1}"/>
          </ac:spMkLst>
        </pc:spChg>
        <pc:spChg chg="mod">
          <ac:chgData name="Jonas, Rebecca Sara  AEABHL-AMM" userId="115dba58-6dcb-4fbd-9e8e-30f5b9912e13" providerId="ADAL" clId="{86D87E02-6F45-468B-9C3B-6934DC29E0D5}" dt="2024-11-13T09:30:36.140" v="599" actId="33524"/>
          <ac:spMkLst>
            <pc:docMk/>
            <pc:sldMk cId="3890031101" sldId="2134804783"/>
            <ac:spMk id="18" creationId="{AC425F2D-23F4-5D1D-9F77-DEDCFAD38FAE}"/>
          </ac:spMkLst>
        </pc:spChg>
        <pc:spChg chg="mod">
          <ac:chgData name="Jonas, Rebecca Sara  AEABHL-AMM" userId="115dba58-6dcb-4fbd-9e8e-30f5b9912e13" providerId="ADAL" clId="{86D87E02-6F45-468B-9C3B-6934DC29E0D5}" dt="2024-11-13T09:29:37.609" v="594" actId="20577"/>
          <ac:spMkLst>
            <pc:docMk/>
            <pc:sldMk cId="3890031101" sldId="2134804783"/>
            <ac:spMk id="19" creationId="{4420B79F-7338-F668-054A-78FAFB5CCB54}"/>
          </ac:spMkLst>
        </pc:spChg>
      </pc:sldChg>
      <pc:sldChg chg="addSp modSp mod">
        <pc:chgData name="Jonas, Rebecca Sara  AEABHL-AMM" userId="115dba58-6dcb-4fbd-9e8e-30f5b9912e13" providerId="ADAL" clId="{86D87E02-6F45-468B-9C3B-6934DC29E0D5}" dt="2024-11-13T09:24:27.217" v="539"/>
        <pc:sldMkLst>
          <pc:docMk/>
          <pc:sldMk cId="290781759" sldId="2134804784"/>
        </pc:sldMkLst>
        <pc:spChg chg="mod">
          <ac:chgData name="Jonas, Rebecca Sara  AEABHL-AMM" userId="115dba58-6dcb-4fbd-9e8e-30f5b9912e13" providerId="ADAL" clId="{86D87E02-6F45-468B-9C3B-6934DC29E0D5}" dt="2024-11-13T09:22:01.548" v="488"/>
          <ac:spMkLst>
            <pc:docMk/>
            <pc:sldMk cId="290781759" sldId="2134804784"/>
            <ac:spMk id="2" creationId="{5E3761DE-E740-4A99-8BF2-28E390A36D16}"/>
          </ac:spMkLst>
        </pc:spChg>
        <pc:spChg chg="mod">
          <ac:chgData name="Jonas, Rebecca Sara  AEABHL-AMM" userId="115dba58-6dcb-4fbd-9e8e-30f5b9912e13" providerId="ADAL" clId="{86D87E02-6F45-468B-9C3B-6934DC29E0D5}" dt="2024-11-13T09:22:31.121" v="498"/>
          <ac:spMkLst>
            <pc:docMk/>
            <pc:sldMk cId="290781759" sldId="2134804784"/>
            <ac:spMk id="4" creationId="{05059EAB-CE71-435F-A603-EE4FA6670A53}"/>
          </ac:spMkLst>
        </pc:spChg>
        <pc:spChg chg="mod">
          <ac:chgData name="Jonas, Rebecca Sara  AEABHL-AMM" userId="115dba58-6dcb-4fbd-9e8e-30f5b9912e13" providerId="ADAL" clId="{86D87E02-6F45-468B-9C3B-6934DC29E0D5}" dt="2024-11-13T09:22:56.692" v="505"/>
          <ac:spMkLst>
            <pc:docMk/>
            <pc:sldMk cId="290781759" sldId="2134804784"/>
            <ac:spMk id="8" creationId="{5E3761DE-E740-4A99-8BF2-28E390A36D16}"/>
          </ac:spMkLst>
        </pc:spChg>
        <pc:spChg chg="mod">
          <ac:chgData name="Jonas, Rebecca Sara  AEABHL-AMM" userId="115dba58-6dcb-4fbd-9e8e-30f5b9912e13" providerId="ADAL" clId="{86D87E02-6F45-468B-9C3B-6934DC29E0D5}" dt="2024-11-13T09:23:47.988" v="523"/>
          <ac:spMkLst>
            <pc:docMk/>
            <pc:sldMk cId="290781759" sldId="2134804784"/>
            <ac:spMk id="10" creationId="{5E3761DE-E740-4A99-8BF2-28E390A36D16}"/>
          </ac:spMkLst>
        </pc:spChg>
        <pc:spChg chg="mod">
          <ac:chgData name="Jonas, Rebecca Sara  AEABHL-AMM" userId="115dba58-6dcb-4fbd-9e8e-30f5b9912e13" providerId="ADAL" clId="{86D87E02-6F45-468B-9C3B-6934DC29E0D5}" dt="2024-11-13T09:24:27.217" v="539"/>
          <ac:spMkLst>
            <pc:docMk/>
            <pc:sldMk cId="290781759" sldId="2134804784"/>
            <ac:spMk id="12" creationId="{5E3761DE-E740-4A99-8BF2-28E390A36D16}"/>
          </ac:spMkLst>
        </pc:spChg>
        <pc:spChg chg="mod">
          <ac:chgData name="Jonas, Rebecca Sara  AEABHL-AMM" userId="115dba58-6dcb-4fbd-9e8e-30f5b9912e13" providerId="ADAL" clId="{86D87E02-6F45-468B-9C3B-6934DC29E0D5}" dt="2024-11-13T09:21:41.039" v="485"/>
          <ac:spMkLst>
            <pc:docMk/>
            <pc:sldMk cId="290781759" sldId="2134804784"/>
            <ac:spMk id="16" creationId="{4D0EB477-C2A8-BC65-EA61-C5FA814E563D}"/>
          </ac:spMkLst>
        </pc:spChg>
        <pc:spChg chg="mod">
          <ac:chgData name="Jonas, Rebecca Sara  AEABHL-AMM" userId="115dba58-6dcb-4fbd-9e8e-30f5b9912e13" providerId="ADAL" clId="{86D87E02-6F45-468B-9C3B-6934DC29E0D5}" dt="2024-11-13T09:21:41.039" v="485"/>
          <ac:spMkLst>
            <pc:docMk/>
            <pc:sldMk cId="290781759" sldId="2134804784"/>
            <ac:spMk id="17" creationId="{1B9AA1F5-F56D-A892-B162-CE776F426C82}"/>
          </ac:spMkLst>
        </pc:spChg>
        <pc:spChg chg="mod">
          <ac:chgData name="Jonas, Rebecca Sara  AEABHL-AMM" userId="115dba58-6dcb-4fbd-9e8e-30f5b9912e13" providerId="ADAL" clId="{86D87E02-6F45-468B-9C3B-6934DC29E0D5}" dt="2024-11-13T09:21:41.039" v="485"/>
          <ac:spMkLst>
            <pc:docMk/>
            <pc:sldMk cId="290781759" sldId="2134804784"/>
            <ac:spMk id="18" creationId="{81D74E77-EBBE-986E-1272-283064891375}"/>
          </ac:spMkLst>
        </pc:spChg>
        <pc:spChg chg="mod">
          <ac:chgData name="Jonas, Rebecca Sara  AEABHL-AMM" userId="115dba58-6dcb-4fbd-9e8e-30f5b9912e13" providerId="ADAL" clId="{86D87E02-6F45-468B-9C3B-6934DC29E0D5}" dt="2024-11-13T09:21:41.039" v="485"/>
          <ac:spMkLst>
            <pc:docMk/>
            <pc:sldMk cId="290781759" sldId="2134804784"/>
            <ac:spMk id="19" creationId="{FA74B4B7-29CE-F5CB-A59B-3500595714F3}"/>
          </ac:spMkLst>
        </pc:spChg>
        <pc:spChg chg="mod">
          <ac:chgData name="Jonas, Rebecca Sara  AEABHL-AMM" userId="115dba58-6dcb-4fbd-9e8e-30f5b9912e13" providerId="ADAL" clId="{86D87E02-6F45-468B-9C3B-6934DC29E0D5}" dt="2024-11-13T09:21:41.039" v="485"/>
          <ac:spMkLst>
            <pc:docMk/>
            <pc:sldMk cId="290781759" sldId="2134804784"/>
            <ac:spMk id="20" creationId="{7721161E-4005-AFA3-6F11-2CB07A68FD30}"/>
          </ac:spMkLst>
        </pc:spChg>
        <pc:spChg chg="mod">
          <ac:chgData name="Jonas, Rebecca Sara  AEABHL-AMM" userId="115dba58-6dcb-4fbd-9e8e-30f5b9912e13" providerId="ADAL" clId="{86D87E02-6F45-468B-9C3B-6934DC29E0D5}" dt="2024-11-13T09:21:41.039" v="485"/>
          <ac:spMkLst>
            <pc:docMk/>
            <pc:sldMk cId="290781759" sldId="2134804784"/>
            <ac:spMk id="21" creationId="{EE342623-AAA0-B246-FC27-4C2B14099C16}"/>
          </ac:spMkLst>
        </pc:spChg>
        <pc:spChg chg="mod">
          <ac:chgData name="Jonas, Rebecca Sara  AEABHL-AMM" userId="115dba58-6dcb-4fbd-9e8e-30f5b9912e13" providerId="ADAL" clId="{86D87E02-6F45-468B-9C3B-6934DC29E0D5}" dt="2024-11-13T09:21:41.039" v="485"/>
          <ac:spMkLst>
            <pc:docMk/>
            <pc:sldMk cId="290781759" sldId="2134804784"/>
            <ac:spMk id="22" creationId="{F098CC4D-8183-9F10-D6E7-623792D0905C}"/>
          </ac:spMkLst>
        </pc:spChg>
        <pc:spChg chg="mod">
          <ac:chgData name="Jonas, Rebecca Sara  AEABHL-AMM" userId="115dba58-6dcb-4fbd-9e8e-30f5b9912e13" providerId="ADAL" clId="{86D87E02-6F45-468B-9C3B-6934DC29E0D5}" dt="2024-11-13T09:21:41.039" v="485"/>
          <ac:spMkLst>
            <pc:docMk/>
            <pc:sldMk cId="290781759" sldId="2134804784"/>
            <ac:spMk id="23" creationId="{A70F2913-34F2-7FE0-28FD-A5947528E4E6}"/>
          </ac:spMkLst>
        </pc:spChg>
        <pc:spChg chg="mod">
          <ac:chgData name="Jonas, Rebecca Sara  AEABHL-AMM" userId="115dba58-6dcb-4fbd-9e8e-30f5b9912e13" providerId="ADAL" clId="{86D87E02-6F45-468B-9C3B-6934DC29E0D5}" dt="2024-11-13T09:21:41.039" v="485"/>
          <ac:spMkLst>
            <pc:docMk/>
            <pc:sldMk cId="290781759" sldId="2134804784"/>
            <ac:spMk id="24" creationId="{D923CB7C-9FC1-E17F-BB9F-B23197C25E9D}"/>
          </ac:spMkLst>
        </pc:spChg>
        <pc:spChg chg="mod">
          <ac:chgData name="Jonas, Rebecca Sara  AEABHL-AMM" userId="115dba58-6dcb-4fbd-9e8e-30f5b9912e13" providerId="ADAL" clId="{86D87E02-6F45-468B-9C3B-6934DC29E0D5}" dt="2024-11-13T09:21:41.039" v="485"/>
          <ac:spMkLst>
            <pc:docMk/>
            <pc:sldMk cId="290781759" sldId="2134804784"/>
            <ac:spMk id="25" creationId="{5A4582D5-F350-6894-C319-14976EBD4CFC}"/>
          </ac:spMkLst>
        </pc:spChg>
        <pc:grpChg chg="add mod">
          <ac:chgData name="Jonas, Rebecca Sara  AEABHL-AMM" userId="115dba58-6dcb-4fbd-9e8e-30f5b9912e13" providerId="ADAL" clId="{86D87E02-6F45-468B-9C3B-6934DC29E0D5}" dt="2024-11-13T09:21:41.039" v="485"/>
          <ac:grpSpMkLst>
            <pc:docMk/>
            <pc:sldMk cId="290781759" sldId="2134804784"/>
            <ac:grpSpMk id="15" creationId="{E34E51B1-C279-B1F4-5D82-33A8091FB193}"/>
          </ac:grpSpMkLst>
        </pc:grpChg>
      </pc:sldChg>
      <pc:sldChg chg="addSp delSp modSp mod">
        <pc:chgData name="Jonas, Rebecca Sara  AEABHL-AMM" userId="115dba58-6dcb-4fbd-9e8e-30f5b9912e13" providerId="ADAL" clId="{86D87E02-6F45-468B-9C3B-6934DC29E0D5}" dt="2024-11-13T09:24:29.570" v="540"/>
        <pc:sldMkLst>
          <pc:docMk/>
          <pc:sldMk cId="3875828890" sldId="2134804785"/>
        </pc:sldMkLst>
        <pc:spChg chg="mod">
          <ac:chgData name="Jonas, Rebecca Sara  AEABHL-AMM" userId="115dba58-6dcb-4fbd-9e8e-30f5b9912e13" providerId="ADAL" clId="{86D87E02-6F45-468B-9C3B-6934DC29E0D5}" dt="2024-11-13T09:22:38.924" v="502" actId="20577"/>
          <ac:spMkLst>
            <pc:docMk/>
            <pc:sldMk cId="3875828890" sldId="2134804785"/>
            <ac:spMk id="2" creationId="{5E3761DE-E740-4A99-8BF2-28E390A36D16}"/>
          </ac:spMkLst>
        </pc:spChg>
        <pc:spChg chg="mod">
          <ac:chgData name="Jonas, Rebecca Sara  AEABHL-AMM" userId="115dba58-6dcb-4fbd-9e8e-30f5b9912e13" providerId="ADAL" clId="{86D87E02-6F45-468B-9C3B-6934DC29E0D5}" dt="2024-11-13T09:22:36.938" v="501"/>
          <ac:spMkLst>
            <pc:docMk/>
            <pc:sldMk cId="3875828890" sldId="2134804785"/>
            <ac:spMk id="4" creationId="{5E3761DE-E740-4A99-8BF2-28E390A36D16}"/>
          </ac:spMkLst>
        </pc:spChg>
        <pc:spChg chg="mod">
          <ac:chgData name="Jonas, Rebecca Sara  AEABHL-AMM" userId="115dba58-6dcb-4fbd-9e8e-30f5b9912e13" providerId="ADAL" clId="{86D87E02-6F45-468B-9C3B-6934DC29E0D5}" dt="2024-11-13T09:23:21.680" v="518" actId="20577"/>
          <ac:spMkLst>
            <pc:docMk/>
            <pc:sldMk cId="3875828890" sldId="2134804785"/>
            <ac:spMk id="8" creationId="{05059EAB-CE71-435F-A603-EE4FA6670A53}"/>
          </ac:spMkLst>
        </pc:spChg>
        <pc:spChg chg="mod">
          <ac:chgData name="Jonas, Rebecca Sara  AEABHL-AMM" userId="115dba58-6dcb-4fbd-9e8e-30f5b9912e13" providerId="ADAL" clId="{86D87E02-6F45-468B-9C3B-6934DC29E0D5}" dt="2024-11-13T09:23:50.373" v="524"/>
          <ac:spMkLst>
            <pc:docMk/>
            <pc:sldMk cId="3875828890" sldId="2134804785"/>
            <ac:spMk id="10" creationId="{5E3761DE-E740-4A99-8BF2-28E390A36D16}"/>
          </ac:spMkLst>
        </pc:spChg>
        <pc:spChg chg="mod">
          <ac:chgData name="Jonas, Rebecca Sara  AEABHL-AMM" userId="115dba58-6dcb-4fbd-9e8e-30f5b9912e13" providerId="ADAL" clId="{86D87E02-6F45-468B-9C3B-6934DC29E0D5}" dt="2024-11-13T09:24:29.570" v="540"/>
          <ac:spMkLst>
            <pc:docMk/>
            <pc:sldMk cId="3875828890" sldId="2134804785"/>
            <ac:spMk id="12" creationId="{5E3761DE-E740-4A99-8BF2-28E390A36D16}"/>
          </ac:spMkLst>
        </pc:spChg>
        <pc:spChg chg="add del">
          <ac:chgData name="Jonas, Rebecca Sara  AEABHL-AMM" userId="115dba58-6dcb-4fbd-9e8e-30f5b9912e13" providerId="ADAL" clId="{86D87E02-6F45-468B-9C3B-6934DC29E0D5}" dt="2024-11-13T09:23:08.420" v="507" actId="22"/>
          <ac:spMkLst>
            <pc:docMk/>
            <pc:sldMk cId="3875828890" sldId="2134804785"/>
            <ac:spMk id="16" creationId="{23480A4D-827D-982B-373B-51C6BE0A591C}"/>
          </ac:spMkLst>
        </pc:spChg>
      </pc:sldChg>
      <pc:sldChg chg="modSp mod modNotesTx">
        <pc:chgData name="Jonas, Rebecca Sara  AEABHL-AMM" userId="115dba58-6dcb-4fbd-9e8e-30f5b9912e13" providerId="ADAL" clId="{86D87E02-6F45-468B-9C3B-6934DC29E0D5}" dt="2024-11-13T13:20:27.351" v="1894" actId="20577"/>
        <pc:sldMkLst>
          <pc:docMk/>
          <pc:sldMk cId="3015273149" sldId="2134804786"/>
        </pc:sldMkLst>
        <pc:spChg chg="mod">
          <ac:chgData name="Jonas, Rebecca Sara  AEABHL-AMM" userId="115dba58-6dcb-4fbd-9e8e-30f5b9912e13" providerId="ADAL" clId="{86D87E02-6F45-468B-9C3B-6934DC29E0D5}" dt="2024-11-13T10:06:10.596" v="988" actId="20577"/>
          <ac:spMkLst>
            <pc:docMk/>
            <pc:sldMk cId="3015273149" sldId="2134804786"/>
            <ac:spMk id="3" creationId="{C03F98C1-3403-9C10-7CEE-8FF8E4198C98}"/>
          </ac:spMkLst>
        </pc:spChg>
        <pc:spChg chg="mod">
          <ac:chgData name="Jonas, Rebecca Sara  AEABHL-AMM" userId="115dba58-6dcb-4fbd-9e8e-30f5b9912e13" providerId="ADAL" clId="{86D87E02-6F45-468B-9C3B-6934DC29E0D5}" dt="2024-11-13T09:27:03.983" v="561" actId="14100"/>
          <ac:spMkLst>
            <pc:docMk/>
            <pc:sldMk cId="3015273149" sldId="2134804786"/>
            <ac:spMk id="18" creationId="{6BC3FB02-02AD-9299-6AA9-298A59801477}"/>
          </ac:spMkLst>
        </pc:spChg>
        <pc:spChg chg="mod">
          <ac:chgData name="Jonas, Rebecca Sara  AEABHL-AMM" userId="115dba58-6dcb-4fbd-9e8e-30f5b9912e13" providerId="ADAL" clId="{86D87E02-6F45-468B-9C3B-6934DC29E0D5}" dt="2024-11-13T09:27:15.460" v="562"/>
          <ac:spMkLst>
            <pc:docMk/>
            <pc:sldMk cId="3015273149" sldId="2134804786"/>
            <ac:spMk id="21" creationId="{B3606A3F-DA9A-76E8-FF9C-045F004B8451}"/>
          </ac:spMkLst>
        </pc:spChg>
        <pc:spChg chg="mod">
          <ac:chgData name="Jonas, Rebecca Sara  AEABHL-AMM" userId="115dba58-6dcb-4fbd-9e8e-30f5b9912e13" providerId="ADAL" clId="{86D87E02-6F45-468B-9C3B-6934DC29E0D5}" dt="2024-11-13T09:27:35.991" v="568" actId="20577"/>
          <ac:spMkLst>
            <pc:docMk/>
            <pc:sldMk cId="3015273149" sldId="2134804786"/>
            <ac:spMk id="23" creationId="{1A4E1A8D-69F0-B7D9-F9BD-B52247E05CA3}"/>
          </ac:spMkLst>
        </pc:spChg>
        <pc:graphicFrameChg chg="mod">
          <ac:chgData name="Jonas, Rebecca Sara  AEABHL-AMM" userId="115dba58-6dcb-4fbd-9e8e-30f5b9912e13" providerId="ADAL" clId="{86D87E02-6F45-468B-9C3B-6934DC29E0D5}" dt="2024-11-13T09:33:03.889" v="615" actId="20577"/>
          <ac:graphicFrameMkLst>
            <pc:docMk/>
            <pc:sldMk cId="3015273149" sldId="2134804786"/>
            <ac:graphicFrameMk id="7" creationId="{F7AC9D37-0AB1-1605-4710-D56DBE689222}"/>
          </ac:graphicFrameMkLst>
        </pc:graphicFrameChg>
      </pc:sldChg>
      <pc:sldChg chg="addSp delSp modSp mod modShow modNotesTx">
        <pc:chgData name="Jonas, Rebecca Sara  AEABHL-AMM" userId="115dba58-6dcb-4fbd-9e8e-30f5b9912e13" providerId="ADAL" clId="{86D87E02-6F45-468B-9C3B-6934DC29E0D5}" dt="2024-11-14T10:51:53.284" v="3203" actId="14100"/>
        <pc:sldMkLst>
          <pc:docMk/>
          <pc:sldMk cId="1927514592" sldId="2134804787"/>
        </pc:sldMkLst>
        <pc:spChg chg="mod">
          <ac:chgData name="Jonas, Rebecca Sara  AEABHL-AMM" userId="115dba58-6dcb-4fbd-9e8e-30f5b9912e13" providerId="ADAL" clId="{86D87E02-6F45-468B-9C3B-6934DC29E0D5}" dt="2024-11-13T09:31:59.291" v="607"/>
          <ac:spMkLst>
            <pc:docMk/>
            <pc:sldMk cId="1927514592" sldId="2134804787"/>
            <ac:spMk id="2" creationId="{5F5FBA4C-827F-34B2-92BA-6BFB93461393}"/>
          </ac:spMkLst>
        </pc:spChg>
        <pc:spChg chg="mod">
          <ac:chgData name="Jonas, Rebecca Sara  AEABHL-AMM" userId="115dba58-6dcb-4fbd-9e8e-30f5b9912e13" providerId="ADAL" clId="{86D87E02-6F45-468B-9C3B-6934DC29E0D5}" dt="2024-11-14T10:11:54.020" v="3026" actId="108"/>
          <ac:spMkLst>
            <pc:docMk/>
            <pc:sldMk cId="1927514592" sldId="2134804787"/>
            <ac:spMk id="3" creationId="{400B0932-DE4D-DCBA-1CC8-E96BBB459D41}"/>
          </ac:spMkLst>
        </pc:spChg>
        <pc:spChg chg="del">
          <ac:chgData name="Jonas, Rebecca Sara  AEABHL-AMM" userId="115dba58-6dcb-4fbd-9e8e-30f5b9912e13" providerId="ADAL" clId="{86D87E02-6F45-468B-9C3B-6934DC29E0D5}" dt="2024-11-13T13:29:22.706" v="1940" actId="478"/>
          <ac:spMkLst>
            <pc:docMk/>
            <pc:sldMk cId="1927514592" sldId="2134804787"/>
            <ac:spMk id="4" creationId="{289AADAC-9410-EC29-81D4-13FFBD255151}"/>
          </ac:spMkLst>
        </pc:spChg>
        <pc:spChg chg="add mod">
          <ac:chgData name="Jonas, Rebecca Sara  AEABHL-AMM" userId="115dba58-6dcb-4fbd-9e8e-30f5b9912e13" providerId="ADAL" clId="{86D87E02-6F45-468B-9C3B-6934DC29E0D5}" dt="2024-11-14T10:51:21.622" v="3198" actId="2085"/>
          <ac:spMkLst>
            <pc:docMk/>
            <pc:sldMk cId="1927514592" sldId="2134804787"/>
            <ac:spMk id="4" creationId="{6147C933-5013-CCC6-80EB-B734C87A18E1}"/>
          </ac:spMkLst>
        </pc:spChg>
        <pc:spChg chg="add mod">
          <ac:chgData name="Jonas, Rebecca Sara  AEABHL-AMM" userId="115dba58-6dcb-4fbd-9e8e-30f5b9912e13" providerId="ADAL" clId="{86D87E02-6F45-468B-9C3B-6934DC29E0D5}" dt="2024-11-14T10:51:45.564" v="3201" actId="1076"/>
          <ac:spMkLst>
            <pc:docMk/>
            <pc:sldMk cId="1927514592" sldId="2134804787"/>
            <ac:spMk id="5" creationId="{0C90688A-8882-1BAD-BF25-AFB17EF64B4B}"/>
          </ac:spMkLst>
        </pc:spChg>
        <pc:spChg chg="add del mod">
          <ac:chgData name="Jonas, Rebecca Sara  AEABHL-AMM" userId="115dba58-6dcb-4fbd-9e8e-30f5b9912e13" providerId="ADAL" clId="{86D87E02-6F45-468B-9C3B-6934DC29E0D5}" dt="2024-11-13T13:29:17.907" v="1938" actId="478"/>
          <ac:spMkLst>
            <pc:docMk/>
            <pc:sldMk cId="1927514592" sldId="2134804787"/>
            <ac:spMk id="5" creationId="{9259E750-A946-DD15-CF93-3731990FAF50}"/>
          </ac:spMkLst>
        </pc:spChg>
        <pc:spChg chg="add del mod">
          <ac:chgData name="Jonas, Rebecca Sara  AEABHL-AMM" userId="115dba58-6dcb-4fbd-9e8e-30f5b9912e13" providerId="ADAL" clId="{86D87E02-6F45-468B-9C3B-6934DC29E0D5}" dt="2024-11-13T13:29:20.099" v="1939" actId="478"/>
          <ac:spMkLst>
            <pc:docMk/>
            <pc:sldMk cId="1927514592" sldId="2134804787"/>
            <ac:spMk id="7" creationId="{B9B7706B-75E7-DBCC-277D-2A2AEF6D0868}"/>
          </ac:spMkLst>
        </pc:spChg>
        <pc:spChg chg="del mod">
          <ac:chgData name="Jonas, Rebecca Sara  AEABHL-AMM" userId="115dba58-6dcb-4fbd-9e8e-30f5b9912e13" providerId="ADAL" clId="{86D87E02-6F45-468B-9C3B-6934DC29E0D5}" dt="2024-11-13T13:29:13.116" v="1934" actId="478"/>
          <ac:spMkLst>
            <pc:docMk/>
            <pc:sldMk cId="1927514592" sldId="2134804787"/>
            <ac:spMk id="8" creationId="{5B9DC622-3B59-2AAD-6DDE-3C23074CD542}"/>
          </ac:spMkLst>
        </pc:spChg>
        <pc:spChg chg="del mod">
          <ac:chgData name="Jonas, Rebecca Sara  AEABHL-AMM" userId="115dba58-6dcb-4fbd-9e8e-30f5b9912e13" providerId="ADAL" clId="{86D87E02-6F45-468B-9C3B-6934DC29E0D5}" dt="2024-11-13T13:29:14.441" v="1935" actId="478"/>
          <ac:spMkLst>
            <pc:docMk/>
            <pc:sldMk cId="1927514592" sldId="2134804787"/>
            <ac:spMk id="10" creationId="{A7DF6F87-90DD-2935-6B4D-62D9CBF1F518}"/>
          </ac:spMkLst>
        </pc:spChg>
        <pc:spChg chg="add mod ord">
          <ac:chgData name="Jonas, Rebecca Sara  AEABHL-AMM" userId="115dba58-6dcb-4fbd-9e8e-30f5b9912e13" providerId="ADAL" clId="{86D87E02-6F45-468B-9C3B-6934DC29E0D5}" dt="2024-11-13T14:29:42.974" v="2265" actId="1076"/>
          <ac:spMkLst>
            <pc:docMk/>
            <pc:sldMk cId="1927514592" sldId="2134804787"/>
            <ac:spMk id="11" creationId="{A70D325B-2F6D-B3C1-66DC-56DB9594448B}"/>
          </ac:spMkLst>
        </pc:spChg>
        <pc:spChg chg="del mod">
          <ac:chgData name="Jonas, Rebecca Sara  AEABHL-AMM" userId="115dba58-6dcb-4fbd-9e8e-30f5b9912e13" providerId="ADAL" clId="{86D87E02-6F45-468B-9C3B-6934DC29E0D5}" dt="2024-11-13T13:29:15.866" v="1936" actId="478"/>
          <ac:spMkLst>
            <pc:docMk/>
            <pc:sldMk cId="1927514592" sldId="2134804787"/>
            <ac:spMk id="12" creationId="{10D0F4E3-0DB0-FEEB-FEE0-9E521B7A8013}"/>
          </ac:spMkLst>
        </pc:spChg>
        <pc:spChg chg="del">
          <ac:chgData name="Jonas, Rebecca Sara  AEABHL-AMM" userId="115dba58-6dcb-4fbd-9e8e-30f5b9912e13" providerId="ADAL" clId="{86D87E02-6F45-468B-9C3B-6934DC29E0D5}" dt="2024-11-13T13:29:00.904" v="1926" actId="478"/>
          <ac:spMkLst>
            <pc:docMk/>
            <pc:sldMk cId="1927514592" sldId="2134804787"/>
            <ac:spMk id="13" creationId="{E881710F-093B-ED04-910F-E2F1FFEC38D8}"/>
          </ac:spMkLst>
        </pc:spChg>
        <pc:spChg chg="add del mod">
          <ac:chgData name="Jonas, Rebecca Sara  AEABHL-AMM" userId="115dba58-6dcb-4fbd-9e8e-30f5b9912e13" providerId="ADAL" clId="{86D87E02-6F45-468B-9C3B-6934DC29E0D5}" dt="2024-11-13T13:33:31.340" v="2012" actId="478"/>
          <ac:spMkLst>
            <pc:docMk/>
            <pc:sldMk cId="1927514592" sldId="2134804787"/>
            <ac:spMk id="14" creationId="{AA0D78C0-5CB3-1A87-481C-A1A465F3E2CB}"/>
          </ac:spMkLst>
        </pc:spChg>
        <pc:spChg chg="add mod ord">
          <ac:chgData name="Jonas, Rebecca Sara  AEABHL-AMM" userId="115dba58-6dcb-4fbd-9e8e-30f5b9912e13" providerId="ADAL" clId="{86D87E02-6F45-468B-9C3B-6934DC29E0D5}" dt="2024-11-14T10:18:57.937" v="3116" actId="20577"/>
          <ac:spMkLst>
            <pc:docMk/>
            <pc:sldMk cId="1927514592" sldId="2134804787"/>
            <ac:spMk id="15" creationId="{31A874D1-1993-26CF-C7FE-16C47288424C}"/>
          </ac:spMkLst>
        </pc:spChg>
        <pc:spChg chg="del">
          <ac:chgData name="Jonas, Rebecca Sara  AEABHL-AMM" userId="115dba58-6dcb-4fbd-9e8e-30f5b9912e13" providerId="ADAL" clId="{86D87E02-6F45-468B-9C3B-6934DC29E0D5}" dt="2024-11-13T13:29:11.482" v="1932" actId="478"/>
          <ac:spMkLst>
            <pc:docMk/>
            <pc:sldMk cId="1927514592" sldId="2134804787"/>
            <ac:spMk id="16" creationId="{D0E3333F-5CA9-62C9-7050-97FF928C51D0}"/>
          </ac:spMkLst>
        </pc:spChg>
        <pc:spChg chg="del">
          <ac:chgData name="Jonas, Rebecca Sara  AEABHL-AMM" userId="115dba58-6dcb-4fbd-9e8e-30f5b9912e13" providerId="ADAL" clId="{86D87E02-6F45-468B-9C3B-6934DC29E0D5}" dt="2024-11-13T13:28:59.848" v="1925" actId="478"/>
          <ac:spMkLst>
            <pc:docMk/>
            <pc:sldMk cId="1927514592" sldId="2134804787"/>
            <ac:spMk id="17" creationId="{0774443F-55AC-1408-CD46-98B766800037}"/>
          </ac:spMkLst>
        </pc:spChg>
        <pc:spChg chg="add mod">
          <ac:chgData name="Jonas, Rebecca Sara  AEABHL-AMM" userId="115dba58-6dcb-4fbd-9e8e-30f5b9912e13" providerId="ADAL" clId="{86D87E02-6F45-468B-9C3B-6934DC29E0D5}" dt="2024-11-14T10:51:11.342" v="3196" actId="1076"/>
          <ac:spMkLst>
            <pc:docMk/>
            <pc:sldMk cId="1927514592" sldId="2134804787"/>
            <ac:spMk id="21" creationId="{C0FED3FE-7D60-5C7D-684A-09729271BEEB}"/>
          </ac:spMkLst>
        </pc:spChg>
        <pc:picChg chg="del mod">
          <ac:chgData name="Jonas, Rebecca Sara  AEABHL-AMM" userId="115dba58-6dcb-4fbd-9e8e-30f5b9912e13" providerId="ADAL" clId="{86D87E02-6F45-468B-9C3B-6934DC29E0D5}" dt="2024-11-13T13:29:01.520" v="1927" actId="478"/>
          <ac:picMkLst>
            <pc:docMk/>
            <pc:sldMk cId="1927514592" sldId="2134804787"/>
            <ac:picMk id="18" creationId="{AE19249A-1466-F7BD-B9C2-5D75E26AAB1A}"/>
          </ac:picMkLst>
        </pc:picChg>
        <pc:picChg chg="del mod">
          <ac:chgData name="Jonas, Rebecca Sara  AEABHL-AMM" userId="115dba58-6dcb-4fbd-9e8e-30f5b9912e13" providerId="ADAL" clId="{86D87E02-6F45-468B-9C3B-6934DC29E0D5}" dt="2024-11-13T13:29:08.640" v="1930" actId="478"/>
          <ac:picMkLst>
            <pc:docMk/>
            <pc:sldMk cId="1927514592" sldId="2134804787"/>
            <ac:picMk id="20" creationId="{7F45BC67-3F03-809D-DBEF-1A617211701F}"/>
          </ac:picMkLst>
        </pc:picChg>
        <pc:picChg chg="add del mod">
          <ac:chgData name="Jonas, Rebecca Sara  AEABHL-AMM" userId="115dba58-6dcb-4fbd-9e8e-30f5b9912e13" providerId="ADAL" clId="{86D87E02-6F45-468B-9C3B-6934DC29E0D5}" dt="2024-11-13T14:33:59.111" v="2270" actId="478"/>
          <ac:picMkLst>
            <pc:docMk/>
            <pc:sldMk cId="1927514592" sldId="2134804787"/>
            <ac:picMk id="21" creationId="{9BE8767C-EB11-8F57-05C3-8433CB7472DF}"/>
          </ac:picMkLst>
        </pc:picChg>
        <pc:picChg chg="del">
          <ac:chgData name="Jonas, Rebecca Sara  AEABHL-AMM" userId="115dba58-6dcb-4fbd-9e8e-30f5b9912e13" providerId="ADAL" clId="{86D87E02-6F45-468B-9C3B-6934DC29E0D5}" dt="2024-11-13T13:29:09.345" v="1931" actId="478"/>
          <ac:picMkLst>
            <pc:docMk/>
            <pc:sldMk cId="1927514592" sldId="2134804787"/>
            <ac:picMk id="22" creationId="{58A2394E-27EF-890E-32E0-71D5453AF831}"/>
          </ac:picMkLst>
        </pc:picChg>
        <pc:picChg chg="add mod">
          <ac:chgData name="Jonas, Rebecca Sara  AEABHL-AMM" userId="115dba58-6dcb-4fbd-9e8e-30f5b9912e13" providerId="ADAL" clId="{86D87E02-6F45-468B-9C3B-6934DC29E0D5}" dt="2024-11-13T14:34:09.445" v="2274" actId="14100"/>
          <ac:picMkLst>
            <pc:docMk/>
            <pc:sldMk cId="1927514592" sldId="2134804787"/>
            <ac:picMk id="24" creationId="{21FF5A65-366E-4125-5C1B-0C1351494529}"/>
          </ac:picMkLst>
        </pc:picChg>
        <pc:cxnChg chg="add mod">
          <ac:chgData name="Jonas, Rebecca Sara  AEABHL-AMM" userId="115dba58-6dcb-4fbd-9e8e-30f5b9912e13" providerId="ADAL" clId="{86D87E02-6F45-468B-9C3B-6934DC29E0D5}" dt="2024-11-14T10:51:50.037" v="3202" actId="14100"/>
          <ac:cxnSpMkLst>
            <pc:docMk/>
            <pc:sldMk cId="1927514592" sldId="2134804787"/>
            <ac:cxnSpMk id="8" creationId="{F1E0482E-B9D5-C2C6-A04D-78AFC1136085}"/>
          </ac:cxnSpMkLst>
        </pc:cxnChg>
        <pc:cxnChg chg="add mod">
          <ac:chgData name="Jonas, Rebecca Sara  AEABHL-AMM" userId="115dba58-6dcb-4fbd-9e8e-30f5b9912e13" providerId="ADAL" clId="{86D87E02-6F45-468B-9C3B-6934DC29E0D5}" dt="2024-11-14T10:51:53.284" v="3203" actId="14100"/>
          <ac:cxnSpMkLst>
            <pc:docMk/>
            <pc:sldMk cId="1927514592" sldId="2134804787"/>
            <ac:cxnSpMk id="9" creationId="{F9939D16-6C0C-E8C6-BE9D-72F94DCBC74F}"/>
          </ac:cxnSpMkLst>
        </pc:cxnChg>
        <pc:cxnChg chg="add del mod">
          <ac:chgData name="Jonas, Rebecca Sara  AEABHL-AMM" userId="115dba58-6dcb-4fbd-9e8e-30f5b9912e13" providerId="ADAL" clId="{86D87E02-6F45-468B-9C3B-6934DC29E0D5}" dt="2024-11-14T10:50:45.862" v="3191" actId="478"/>
          <ac:cxnSpMkLst>
            <pc:docMk/>
            <pc:sldMk cId="1927514592" sldId="2134804787"/>
            <ac:cxnSpMk id="13" creationId="{EAF66CE5-392B-250C-7A01-8B4A70D01BC8}"/>
          </ac:cxnSpMkLst>
        </pc:cxnChg>
      </pc:sldChg>
      <pc:sldChg chg="modSp del mod">
        <pc:chgData name="Jonas, Rebecca Sara  AEABHL-AMM" userId="115dba58-6dcb-4fbd-9e8e-30f5b9912e13" providerId="ADAL" clId="{86D87E02-6F45-468B-9C3B-6934DC29E0D5}" dt="2024-11-13T09:40:32.845" v="720" actId="47"/>
        <pc:sldMkLst>
          <pc:docMk/>
          <pc:sldMk cId="3108494135" sldId="2134804788"/>
        </pc:sldMkLst>
        <pc:spChg chg="mod">
          <ac:chgData name="Jonas, Rebecca Sara  AEABHL-AMM" userId="115dba58-6dcb-4fbd-9e8e-30f5b9912e13" providerId="ADAL" clId="{86D87E02-6F45-468B-9C3B-6934DC29E0D5}" dt="2024-11-13T09:31:46.112" v="606" actId="20577"/>
          <ac:spMkLst>
            <pc:docMk/>
            <pc:sldMk cId="3108494135" sldId="2134804788"/>
            <ac:spMk id="2" creationId="{3DA4EA29-6A5D-B38B-40DB-05E501713F9F}"/>
          </ac:spMkLst>
        </pc:spChg>
      </pc:sldChg>
      <pc:sldChg chg="modSp mod modNotesTx">
        <pc:chgData name="Jonas, Rebecca Sara  AEABHL-AMM" userId="115dba58-6dcb-4fbd-9e8e-30f5b9912e13" providerId="ADAL" clId="{86D87E02-6F45-468B-9C3B-6934DC29E0D5}" dt="2024-11-14T10:12:20.028" v="3030"/>
        <pc:sldMkLst>
          <pc:docMk/>
          <pc:sldMk cId="2841284149" sldId="2134804789"/>
        </pc:sldMkLst>
        <pc:spChg chg="mod">
          <ac:chgData name="Jonas, Rebecca Sara  AEABHL-AMM" userId="115dba58-6dcb-4fbd-9e8e-30f5b9912e13" providerId="ADAL" clId="{86D87E02-6F45-468B-9C3B-6934DC29E0D5}" dt="2024-11-14T10:12:20.028" v="3030"/>
          <ac:spMkLst>
            <pc:docMk/>
            <pc:sldMk cId="2841284149" sldId="2134804789"/>
            <ac:spMk id="3" creationId="{230E4B15-7280-948C-DF91-F9028902D94F}"/>
          </ac:spMkLst>
        </pc:spChg>
        <pc:picChg chg="mod">
          <ac:chgData name="Jonas, Rebecca Sara  AEABHL-AMM" userId="115dba58-6dcb-4fbd-9e8e-30f5b9912e13" providerId="ADAL" clId="{86D87E02-6F45-468B-9C3B-6934DC29E0D5}" dt="2024-11-13T10:52:17.351" v="1229" actId="14100"/>
          <ac:picMkLst>
            <pc:docMk/>
            <pc:sldMk cId="2841284149" sldId="2134804789"/>
            <ac:picMk id="5" creationId="{946764D6-148E-F935-4016-1A843E7387B8}"/>
          </ac:picMkLst>
        </pc:picChg>
      </pc:sldChg>
      <pc:sldChg chg="modSp mod">
        <pc:chgData name="Jonas, Rebecca Sara  AEABHL-AMM" userId="115dba58-6dcb-4fbd-9e8e-30f5b9912e13" providerId="ADAL" clId="{86D87E02-6F45-468B-9C3B-6934DC29E0D5}" dt="2024-11-13T09:31:26.591" v="603" actId="20577"/>
        <pc:sldMkLst>
          <pc:docMk/>
          <pc:sldMk cId="3051080584" sldId="2134804790"/>
        </pc:sldMkLst>
        <pc:spChg chg="mod">
          <ac:chgData name="Jonas, Rebecca Sara  AEABHL-AMM" userId="115dba58-6dcb-4fbd-9e8e-30f5b9912e13" providerId="ADAL" clId="{86D87E02-6F45-468B-9C3B-6934DC29E0D5}" dt="2024-11-13T09:31:26.591" v="603" actId="20577"/>
          <ac:spMkLst>
            <pc:docMk/>
            <pc:sldMk cId="3051080584" sldId="2134804790"/>
            <ac:spMk id="2" creationId="{3DA4EA29-6A5D-B38B-40DB-05E501713F9F}"/>
          </ac:spMkLst>
        </pc:spChg>
      </pc:sldChg>
      <pc:sldChg chg="addSp delSp modSp mod modAnim modNotesTx">
        <pc:chgData name="Jonas, Rebecca Sara  AEABHL-AMM" userId="115dba58-6dcb-4fbd-9e8e-30f5b9912e13" providerId="ADAL" clId="{86D87E02-6F45-468B-9C3B-6934DC29E0D5}" dt="2024-11-14T10:02:28.369" v="3002" actId="1076"/>
        <pc:sldMkLst>
          <pc:docMk/>
          <pc:sldMk cId="3993162622" sldId="2134804791"/>
        </pc:sldMkLst>
        <pc:spChg chg="mod">
          <ac:chgData name="Jonas, Rebecca Sara  AEABHL-AMM" userId="115dba58-6dcb-4fbd-9e8e-30f5b9912e13" providerId="ADAL" clId="{86D87E02-6F45-468B-9C3B-6934DC29E0D5}" dt="2024-11-13T09:31:19.062" v="601" actId="20577"/>
          <ac:spMkLst>
            <pc:docMk/>
            <pc:sldMk cId="3993162622" sldId="2134804791"/>
            <ac:spMk id="2" creationId="{3DA4EA29-6A5D-B38B-40DB-05E501713F9F}"/>
          </ac:spMkLst>
        </pc:spChg>
        <pc:spChg chg="mod">
          <ac:chgData name="Jonas, Rebecca Sara  AEABHL-AMM" userId="115dba58-6dcb-4fbd-9e8e-30f5b9912e13" providerId="ADAL" clId="{86D87E02-6F45-468B-9C3B-6934DC29E0D5}" dt="2024-11-13T09:42:58.802" v="762"/>
          <ac:spMkLst>
            <pc:docMk/>
            <pc:sldMk cId="3993162622" sldId="2134804791"/>
            <ac:spMk id="3" creationId="{230E4B15-7280-948C-DF91-F9028902D94F}"/>
          </ac:spMkLst>
        </pc:spChg>
        <pc:spChg chg="mod">
          <ac:chgData name="Jonas, Rebecca Sara  AEABHL-AMM" userId="115dba58-6dcb-4fbd-9e8e-30f5b9912e13" providerId="ADAL" clId="{86D87E02-6F45-468B-9C3B-6934DC29E0D5}" dt="2024-11-13T14:10:44.949" v="2248" actId="1076"/>
          <ac:spMkLst>
            <pc:docMk/>
            <pc:sldMk cId="3993162622" sldId="2134804791"/>
            <ac:spMk id="4" creationId="{553CBCDE-0830-9A96-5BB8-26E60788D6D0}"/>
          </ac:spMkLst>
        </pc:spChg>
        <pc:spChg chg="mod">
          <ac:chgData name="Jonas, Rebecca Sara  AEABHL-AMM" userId="115dba58-6dcb-4fbd-9e8e-30f5b9912e13" providerId="ADAL" clId="{86D87E02-6F45-468B-9C3B-6934DC29E0D5}" dt="2024-11-14T09:04:03.421" v="2934" actId="1076"/>
          <ac:spMkLst>
            <pc:docMk/>
            <pc:sldMk cId="3993162622" sldId="2134804791"/>
            <ac:spMk id="7" creationId="{2F3AE3C5-52E9-2B14-01BC-4FCB6CB03DD1}"/>
          </ac:spMkLst>
        </pc:spChg>
        <pc:spChg chg="mod">
          <ac:chgData name="Jonas, Rebecca Sara  AEABHL-AMM" userId="115dba58-6dcb-4fbd-9e8e-30f5b9912e13" providerId="ADAL" clId="{86D87E02-6F45-468B-9C3B-6934DC29E0D5}" dt="2024-11-14T09:04:03.421" v="2934" actId="1076"/>
          <ac:spMkLst>
            <pc:docMk/>
            <pc:sldMk cId="3993162622" sldId="2134804791"/>
            <ac:spMk id="9" creationId="{7FEF040D-4ABD-F48E-A440-8BBB98545B9B}"/>
          </ac:spMkLst>
        </pc:spChg>
        <pc:spChg chg="add mod">
          <ac:chgData name="Jonas, Rebecca Sara  AEABHL-AMM" userId="115dba58-6dcb-4fbd-9e8e-30f5b9912e13" providerId="ADAL" clId="{86D87E02-6F45-468B-9C3B-6934DC29E0D5}" dt="2024-11-14T09:04:10.862" v="2936" actId="1076"/>
          <ac:spMkLst>
            <pc:docMk/>
            <pc:sldMk cId="3993162622" sldId="2134804791"/>
            <ac:spMk id="16" creationId="{82D22E66-32B6-1F8C-F674-FE2DC23E6E80}"/>
          </ac:spMkLst>
        </pc:spChg>
        <pc:spChg chg="add del mod">
          <ac:chgData name="Jonas, Rebecca Sara  AEABHL-AMM" userId="115dba58-6dcb-4fbd-9e8e-30f5b9912e13" providerId="ADAL" clId="{86D87E02-6F45-468B-9C3B-6934DC29E0D5}" dt="2024-11-13T11:16:48.734" v="1437" actId="478"/>
          <ac:spMkLst>
            <pc:docMk/>
            <pc:sldMk cId="3993162622" sldId="2134804791"/>
            <ac:spMk id="17" creationId="{69D89E3D-6156-3840-2B58-C70491E4DFD8}"/>
          </ac:spMkLst>
        </pc:spChg>
        <pc:spChg chg="add mod">
          <ac:chgData name="Jonas, Rebecca Sara  AEABHL-AMM" userId="115dba58-6dcb-4fbd-9e8e-30f5b9912e13" providerId="ADAL" clId="{86D87E02-6F45-468B-9C3B-6934DC29E0D5}" dt="2024-11-13T11:16:58.292" v="1438" actId="767"/>
          <ac:spMkLst>
            <pc:docMk/>
            <pc:sldMk cId="3993162622" sldId="2134804791"/>
            <ac:spMk id="18" creationId="{9CC0494A-85C8-0C8F-E5FD-16952F83679E}"/>
          </ac:spMkLst>
        </pc:spChg>
        <pc:spChg chg="add mod">
          <ac:chgData name="Jonas, Rebecca Sara  AEABHL-AMM" userId="115dba58-6dcb-4fbd-9e8e-30f5b9912e13" providerId="ADAL" clId="{86D87E02-6F45-468B-9C3B-6934DC29E0D5}" dt="2024-11-13T11:18:16.341" v="1483" actId="14100"/>
          <ac:spMkLst>
            <pc:docMk/>
            <pc:sldMk cId="3993162622" sldId="2134804791"/>
            <ac:spMk id="19" creationId="{9F845DC6-F74D-4D2F-FD60-7BCCD22E8F48}"/>
          </ac:spMkLst>
        </pc:spChg>
        <pc:spChg chg="mod">
          <ac:chgData name="Jonas, Rebecca Sara  AEABHL-AMM" userId="115dba58-6dcb-4fbd-9e8e-30f5b9912e13" providerId="ADAL" clId="{86D87E02-6F45-468B-9C3B-6934DC29E0D5}" dt="2024-11-13T14:10:30.195" v="2247" actId="1076"/>
          <ac:spMkLst>
            <pc:docMk/>
            <pc:sldMk cId="3993162622" sldId="2134804791"/>
            <ac:spMk id="20" creationId="{463FF83D-7DB3-7D87-430A-47B3D945B136}"/>
          </ac:spMkLst>
        </pc:spChg>
        <pc:spChg chg="add del mod">
          <ac:chgData name="Jonas, Rebecca Sara  AEABHL-AMM" userId="115dba58-6dcb-4fbd-9e8e-30f5b9912e13" providerId="ADAL" clId="{86D87E02-6F45-468B-9C3B-6934DC29E0D5}" dt="2024-11-13T11:19:17.705" v="1496" actId="478"/>
          <ac:spMkLst>
            <pc:docMk/>
            <pc:sldMk cId="3993162622" sldId="2134804791"/>
            <ac:spMk id="22" creationId="{376BE7F4-DCDA-0952-08C2-777AA7D0F7DE}"/>
          </ac:spMkLst>
        </pc:spChg>
        <pc:spChg chg="add mod">
          <ac:chgData name="Jonas, Rebecca Sara  AEABHL-AMM" userId="115dba58-6dcb-4fbd-9e8e-30f5b9912e13" providerId="ADAL" clId="{86D87E02-6F45-468B-9C3B-6934DC29E0D5}" dt="2024-11-14T09:04:07.173" v="2935" actId="1076"/>
          <ac:spMkLst>
            <pc:docMk/>
            <pc:sldMk cId="3993162622" sldId="2134804791"/>
            <ac:spMk id="25" creationId="{6C69F066-40BD-9D0C-BE9F-B94DA0776592}"/>
          </ac:spMkLst>
        </pc:spChg>
        <pc:spChg chg="add mod ord">
          <ac:chgData name="Jonas, Rebecca Sara  AEABHL-AMM" userId="115dba58-6dcb-4fbd-9e8e-30f5b9912e13" providerId="ADAL" clId="{86D87E02-6F45-468B-9C3B-6934DC29E0D5}" dt="2024-11-13T13:44:12.801" v="2110" actId="1076"/>
          <ac:spMkLst>
            <pc:docMk/>
            <pc:sldMk cId="3993162622" sldId="2134804791"/>
            <ac:spMk id="27" creationId="{C2A4E52F-FA3F-B1FE-6FAB-A511BB225AA9}"/>
          </ac:spMkLst>
        </pc:spChg>
        <pc:spChg chg="add mod ord">
          <ac:chgData name="Jonas, Rebecca Sara  AEABHL-AMM" userId="115dba58-6dcb-4fbd-9e8e-30f5b9912e13" providerId="ADAL" clId="{86D87E02-6F45-468B-9C3B-6934DC29E0D5}" dt="2024-11-14T08:43:23.171" v="2328" actId="1076"/>
          <ac:spMkLst>
            <pc:docMk/>
            <pc:sldMk cId="3993162622" sldId="2134804791"/>
            <ac:spMk id="28" creationId="{F233F5F3-60DD-5939-3ACA-42B5791D604F}"/>
          </ac:spMkLst>
        </pc:spChg>
        <pc:spChg chg="add mod ord">
          <ac:chgData name="Jonas, Rebecca Sara  AEABHL-AMM" userId="115dba58-6dcb-4fbd-9e8e-30f5b9912e13" providerId="ADAL" clId="{86D87E02-6F45-468B-9C3B-6934DC29E0D5}" dt="2024-11-14T08:43:00.351" v="2326" actId="1076"/>
          <ac:spMkLst>
            <pc:docMk/>
            <pc:sldMk cId="3993162622" sldId="2134804791"/>
            <ac:spMk id="29" creationId="{9B809BE7-D3B6-19C2-8994-48F7A1A7B32F}"/>
          </ac:spMkLst>
        </pc:spChg>
        <pc:spChg chg="add del mod ord">
          <ac:chgData name="Jonas, Rebecca Sara  AEABHL-AMM" userId="115dba58-6dcb-4fbd-9e8e-30f5b9912e13" providerId="ADAL" clId="{86D87E02-6F45-468B-9C3B-6934DC29E0D5}" dt="2024-11-14T08:40:26.266" v="2309" actId="478"/>
          <ac:spMkLst>
            <pc:docMk/>
            <pc:sldMk cId="3993162622" sldId="2134804791"/>
            <ac:spMk id="31" creationId="{57957F1F-EED9-E1BC-4E04-8B8D4DF0C761}"/>
          </ac:spMkLst>
        </pc:spChg>
        <pc:spChg chg="add mod ord">
          <ac:chgData name="Jonas, Rebecca Sara  AEABHL-AMM" userId="115dba58-6dcb-4fbd-9e8e-30f5b9912e13" providerId="ADAL" clId="{86D87E02-6F45-468B-9C3B-6934DC29E0D5}" dt="2024-11-14T10:01:41.292" v="2993" actId="1076"/>
          <ac:spMkLst>
            <pc:docMk/>
            <pc:sldMk cId="3993162622" sldId="2134804791"/>
            <ac:spMk id="34" creationId="{EB934D79-764F-DCDD-0D29-40ECD23B6B7B}"/>
          </ac:spMkLst>
        </pc:spChg>
        <pc:spChg chg="add del mod">
          <ac:chgData name="Jonas, Rebecca Sara  AEABHL-AMM" userId="115dba58-6dcb-4fbd-9e8e-30f5b9912e13" providerId="ADAL" clId="{86D87E02-6F45-468B-9C3B-6934DC29E0D5}" dt="2024-11-14T10:02:09.579" v="2996" actId="478"/>
          <ac:spMkLst>
            <pc:docMk/>
            <pc:sldMk cId="3993162622" sldId="2134804791"/>
            <ac:spMk id="35" creationId="{4B649885-D214-9706-237A-D13B39C4F9F5}"/>
          </ac:spMkLst>
        </pc:spChg>
        <pc:spChg chg="add mod">
          <ac:chgData name="Jonas, Rebecca Sara  AEABHL-AMM" userId="115dba58-6dcb-4fbd-9e8e-30f5b9912e13" providerId="ADAL" clId="{86D87E02-6F45-468B-9C3B-6934DC29E0D5}" dt="2024-11-14T10:01:38.220" v="2992" actId="1076"/>
          <ac:spMkLst>
            <pc:docMk/>
            <pc:sldMk cId="3993162622" sldId="2134804791"/>
            <ac:spMk id="38" creationId="{BFF5E573-BEA0-A3ED-8CB8-17880B0A9AD6}"/>
          </ac:spMkLst>
        </pc:spChg>
        <pc:graphicFrameChg chg="add del">
          <ac:chgData name="Jonas, Rebecca Sara  AEABHL-AMM" userId="115dba58-6dcb-4fbd-9e8e-30f5b9912e13" providerId="ADAL" clId="{86D87E02-6F45-468B-9C3B-6934DC29E0D5}" dt="2024-11-13T10:57:05.353" v="1308" actId="3680"/>
          <ac:graphicFrameMkLst>
            <pc:docMk/>
            <pc:sldMk cId="3993162622" sldId="2134804791"/>
            <ac:graphicFrameMk id="5" creationId="{E3809917-6F01-3266-C9EF-D6280370ED1C}"/>
          </ac:graphicFrameMkLst>
        </pc:graphicFrameChg>
        <pc:graphicFrameChg chg="mod modGraphic">
          <ac:chgData name="Jonas, Rebecca Sara  AEABHL-AMM" userId="115dba58-6dcb-4fbd-9e8e-30f5b9912e13" providerId="ADAL" clId="{86D87E02-6F45-468B-9C3B-6934DC29E0D5}" dt="2024-11-14T09:04:03.421" v="2934" actId="1076"/>
          <ac:graphicFrameMkLst>
            <pc:docMk/>
            <pc:sldMk cId="3993162622" sldId="2134804791"/>
            <ac:graphicFrameMk id="8" creationId="{ADECDB8E-FB35-F7EB-7D03-E17B3C7A62D2}"/>
          </ac:graphicFrameMkLst>
        </pc:graphicFrameChg>
        <pc:graphicFrameChg chg="add del">
          <ac:chgData name="Jonas, Rebecca Sara  AEABHL-AMM" userId="115dba58-6dcb-4fbd-9e8e-30f5b9912e13" providerId="ADAL" clId="{86D87E02-6F45-468B-9C3B-6934DC29E0D5}" dt="2024-11-13T10:57:16.273" v="1310" actId="21"/>
          <ac:graphicFrameMkLst>
            <pc:docMk/>
            <pc:sldMk cId="3993162622" sldId="2134804791"/>
            <ac:graphicFrameMk id="10" creationId="{E179E7DB-88B4-6936-F3A5-E281DACB6BE7}"/>
          </ac:graphicFrameMkLst>
        </pc:graphicFrameChg>
        <pc:graphicFrameChg chg="add mod">
          <ac:chgData name="Jonas, Rebecca Sara  AEABHL-AMM" userId="115dba58-6dcb-4fbd-9e8e-30f5b9912e13" providerId="ADAL" clId="{86D87E02-6F45-468B-9C3B-6934DC29E0D5}" dt="2024-11-13T10:57:18.170" v="1311"/>
          <ac:graphicFrameMkLst>
            <pc:docMk/>
            <pc:sldMk cId="3993162622" sldId="2134804791"/>
            <ac:graphicFrameMk id="12" creationId="{E179E7DB-88B4-6936-F3A5-E281DACB6BE7}"/>
          </ac:graphicFrameMkLst>
        </pc:graphicFrameChg>
        <pc:graphicFrameChg chg="add mod">
          <ac:chgData name="Jonas, Rebecca Sara  AEABHL-AMM" userId="115dba58-6dcb-4fbd-9e8e-30f5b9912e13" providerId="ADAL" clId="{86D87E02-6F45-468B-9C3B-6934DC29E0D5}" dt="2024-11-13T10:57:22.040" v="1312"/>
          <ac:graphicFrameMkLst>
            <pc:docMk/>
            <pc:sldMk cId="3993162622" sldId="2134804791"/>
            <ac:graphicFrameMk id="13" creationId="{3D51870A-B9F2-F647-668F-3604BFC88285}"/>
          </ac:graphicFrameMkLst>
        </pc:graphicFrameChg>
        <pc:picChg chg="add del mod ord">
          <ac:chgData name="Jonas, Rebecca Sara  AEABHL-AMM" userId="115dba58-6dcb-4fbd-9e8e-30f5b9912e13" providerId="ADAL" clId="{86D87E02-6F45-468B-9C3B-6934DC29E0D5}" dt="2024-11-14T08:45:32.600" v="2342" actId="478"/>
          <ac:picMkLst>
            <pc:docMk/>
            <pc:sldMk cId="3993162622" sldId="2134804791"/>
            <ac:picMk id="10" creationId="{28848DBE-3CE6-470D-3F36-5DC55D3AEB42}"/>
          </ac:picMkLst>
        </pc:picChg>
        <pc:picChg chg="del ord">
          <ac:chgData name="Jonas, Rebecca Sara  AEABHL-AMM" userId="115dba58-6dcb-4fbd-9e8e-30f5b9912e13" providerId="ADAL" clId="{86D87E02-6F45-468B-9C3B-6934DC29E0D5}" dt="2024-11-13T14:10:13.484" v="2244" actId="478"/>
          <ac:picMkLst>
            <pc:docMk/>
            <pc:sldMk cId="3993162622" sldId="2134804791"/>
            <ac:picMk id="11" creationId="{92B6BDD8-920B-2DA6-78A3-319D89FFA128}"/>
          </ac:picMkLst>
        </pc:picChg>
        <pc:picChg chg="add del mod ord">
          <ac:chgData name="Jonas, Rebecca Sara  AEABHL-AMM" userId="115dba58-6dcb-4fbd-9e8e-30f5b9912e13" providerId="ADAL" clId="{86D87E02-6F45-468B-9C3B-6934DC29E0D5}" dt="2024-11-14T09:59:52.591" v="2973" actId="478"/>
          <ac:picMkLst>
            <pc:docMk/>
            <pc:sldMk cId="3993162622" sldId="2134804791"/>
            <ac:picMk id="12" creationId="{6CCE1149-6D25-6FAF-75A0-4743B2848903}"/>
          </ac:picMkLst>
        </pc:picChg>
        <pc:picChg chg="add mod ord">
          <ac:chgData name="Jonas, Rebecca Sara  AEABHL-AMM" userId="115dba58-6dcb-4fbd-9e8e-30f5b9912e13" providerId="ADAL" clId="{86D87E02-6F45-468B-9C3B-6934DC29E0D5}" dt="2024-11-13T14:10:07.328" v="2242" actId="1076"/>
          <ac:picMkLst>
            <pc:docMk/>
            <pc:sldMk cId="3993162622" sldId="2134804791"/>
            <ac:picMk id="14" creationId="{84D5A919-75CD-FF33-2BA3-AEB9D5651AD6}"/>
          </ac:picMkLst>
        </pc:picChg>
        <pc:picChg chg="add mod ord">
          <ac:chgData name="Jonas, Rebecca Sara  AEABHL-AMM" userId="115dba58-6dcb-4fbd-9e8e-30f5b9912e13" providerId="ADAL" clId="{86D87E02-6F45-468B-9C3B-6934DC29E0D5}" dt="2024-11-13T14:10:17.233" v="2245" actId="1076"/>
          <ac:picMkLst>
            <pc:docMk/>
            <pc:sldMk cId="3993162622" sldId="2134804791"/>
            <ac:picMk id="15" creationId="{ABA0054B-9742-9A68-BF70-7CFACF0F3874}"/>
          </ac:picMkLst>
        </pc:picChg>
        <pc:picChg chg="add del mod ord">
          <ac:chgData name="Jonas, Rebecca Sara  AEABHL-AMM" userId="115dba58-6dcb-4fbd-9e8e-30f5b9912e13" providerId="ADAL" clId="{86D87E02-6F45-468B-9C3B-6934DC29E0D5}" dt="2024-11-14T10:01:03.523" v="2983" actId="478"/>
          <ac:picMkLst>
            <pc:docMk/>
            <pc:sldMk cId="3993162622" sldId="2134804791"/>
            <ac:picMk id="17" creationId="{17463E9E-1494-5E05-D523-46C4520E1249}"/>
          </ac:picMkLst>
        </pc:picChg>
        <pc:picChg chg="add del mod ord">
          <ac:chgData name="Jonas, Rebecca Sara  AEABHL-AMM" userId="115dba58-6dcb-4fbd-9e8e-30f5b9912e13" providerId="ADAL" clId="{86D87E02-6F45-468B-9C3B-6934DC29E0D5}" dt="2024-11-14T10:02:13.027" v="2997" actId="478"/>
          <ac:picMkLst>
            <pc:docMk/>
            <pc:sldMk cId="3993162622" sldId="2134804791"/>
            <ac:picMk id="19" creationId="{AA418F85-723C-CB79-F171-C0550F379869}"/>
          </ac:picMkLst>
        </pc:picChg>
        <pc:picChg chg="add mod ord">
          <ac:chgData name="Jonas, Rebecca Sara  AEABHL-AMM" userId="115dba58-6dcb-4fbd-9e8e-30f5b9912e13" providerId="ADAL" clId="{86D87E02-6F45-468B-9C3B-6934DC29E0D5}" dt="2024-11-14T10:02:28.369" v="3002" actId="1076"/>
          <ac:picMkLst>
            <pc:docMk/>
            <pc:sldMk cId="3993162622" sldId="2134804791"/>
            <ac:picMk id="22" creationId="{59A0B57D-E20C-4DDB-574A-F63EAAC21458}"/>
          </ac:picMkLst>
        </pc:picChg>
        <pc:picChg chg="del ord">
          <ac:chgData name="Jonas, Rebecca Sara  AEABHL-AMM" userId="115dba58-6dcb-4fbd-9e8e-30f5b9912e13" providerId="ADAL" clId="{86D87E02-6F45-468B-9C3B-6934DC29E0D5}" dt="2024-11-13T14:09:42.779" v="2234" actId="478"/>
          <ac:picMkLst>
            <pc:docMk/>
            <pc:sldMk cId="3993162622" sldId="2134804791"/>
            <ac:picMk id="23" creationId="{005CB2E9-9558-0E62-7B75-062C01BECDB0}"/>
          </ac:picMkLst>
        </pc:picChg>
        <pc:picChg chg="del ord">
          <ac:chgData name="Jonas, Rebecca Sara  AEABHL-AMM" userId="115dba58-6dcb-4fbd-9e8e-30f5b9912e13" providerId="ADAL" clId="{86D87E02-6F45-468B-9C3B-6934DC29E0D5}" dt="2024-11-13T14:09:45.561" v="2236" actId="478"/>
          <ac:picMkLst>
            <pc:docMk/>
            <pc:sldMk cId="3993162622" sldId="2134804791"/>
            <ac:picMk id="24" creationId="{6D40FD7D-BDFD-4409-CDD1-C52500A8FD13}"/>
          </ac:picMkLst>
        </pc:picChg>
        <pc:picChg chg="add del mod ord">
          <ac:chgData name="Jonas, Rebecca Sara  AEABHL-AMM" userId="115dba58-6dcb-4fbd-9e8e-30f5b9912e13" providerId="ADAL" clId="{86D87E02-6F45-468B-9C3B-6934DC29E0D5}" dt="2024-11-14T08:40:06.751" v="2299" actId="478"/>
          <ac:picMkLst>
            <pc:docMk/>
            <pc:sldMk cId="3993162622" sldId="2134804791"/>
            <ac:picMk id="26" creationId="{8A987003-1B48-05CB-613E-D732A7B53585}"/>
          </ac:picMkLst>
        </pc:picChg>
        <pc:picChg chg="add mod">
          <ac:chgData name="Jonas, Rebecca Sara  AEABHL-AMM" userId="115dba58-6dcb-4fbd-9e8e-30f5b9912e13" providerId="ADAL" clId="{86D87E02-6F45-468B-9C3B-6934DC29E0D5}" dt="2024-11-13T13:47:33.074" v="2137"/>
          <ac:picMkLst>
            <pc:docMk/>
            <pc:sldMk cId="3993162622" sldId="2134804791"/>
            <ac:picMk id="36" creationId="{6F688AC6-12AC-A3A8-C46F-B5C5AE91BDD6}"/>
          </ac:picMkLst>
        </pc:picChg>
        <pc:picChg chg="add mod">
          <ac:chgData name="Jonas, Rebecca Sara  AEABHL-AMM" userId="115dba58-6dcb-4fbd-9e8e-30f5b9912e13" providerId="ADAL" clId="{86D87E02-6F45-468B-9C3B-6934DC29E0D5}" dt="2024-11-13T13:47:37.290" v="2138"/>
          <ac:picMkLst>
            <pc:docMk/>
            <pc:sldMk cId="3993162622" sldId="2134804791"/>
            <ac:picMk id="37" creationId="{D06DEAF7-B7E6-C27A-7E5F-3162E6E11EB7}"/>
          </ac:picMkLst>
        </pc:picChg>
        <pc:cxnChg chg="add del mod ord">
          <ac:chgData name="Jonas, Rebecca Sara  AEABHL-AMM" userId="115dba58-6dcb-4fbd-9e8e-30f5b9912e13" providerId="ADAL" clId="{86D87E02-6F45-468B-9C3B-6934DC29E0D5}" dt="2024-11-14T08:40:34.858" v="2312" actId="478"/>
          <ac:cxnSpMkLst>
            <pc:docMk/>
            <pc:sldMk cId="3993162622" sldId="2134804791"/>
            <ac:cxnSpMk id="30" creationId="{75157FB1-B294-3848-1BE0-FDA294408FB9}"/>
          </ac:cxnSpMkLst>
        </pc:cxnChg>
        <pc:cxnChg chg="add del mod">
          <ac:chgData name="Jonas, Rebecca Sara  AEABHL-AMM" userId="115dba58-6dcb-4fbd-9e8e-30f5b9912e13" providerId="ADAL" clId="{86D87E02-6F45-468B-9C3B-6934DC29E0D5}" dt="2024-11-14T08:40:26.970" v="2310" actId="478"/>
          <ac:cxnSpMkLst>
            <pc:docMk/>
            <pc:sldMk cId="3993162622" sldId="2134804791"/>
            <ac:cxnSpMk id="33" creationId="{CC305337-8C7A-FCC5-0019-93086C888815}"/>
          </ac:cxnSpMkLst>
        </pc:cxnChg>
      </pc:sldChg>
      <pc:sldChg chg="addSp delSp modSp mod modNotesTx">
        <pc:chgData name="Jonas, Rebecca Sara  AEABHL-AMM" userId="115dba58-6dcb-4fbd-9e8e-30f5b9912e13" providerId="ADAL" clId="{86D87E02-6F45-468B-9C3B-6934DC29E0D5}" dt="2024-11-14T10:14:55.660" v="3055" actId="20577"/>
        <pc:sldMkLst>
          <pc:docMk/>
          <pc:sldMk cId="1023950358" sldId="2134804792"/>
        </pc:sldMkLst>
        <pc:spChg chg="mod">
          <ac:chgData name="Jonas, Rebecca Sara  AEABHL-AMM" userId="115dba58-6dcb-4fbd-9e8e-30f5b9912e13" providerId="ADAL" clId="{86D87E02-6F45-468B-9C3B-6934DC29E0D5}" dt="2024-11-13T09:33:19.060" v="617" actId="20577"/>
          <ac:spMkLst>
            <pc:docMk/>
            <pc:sldMk cId="1023950358" sldId="2134804792"/>
            <ac:spMk id="2" creationId="{3DA4EA29-6A5D-B38B-40DB-05E501713F9F}"/>
          </ac:spMkLst>
        </pc:spChg>
        <pc:spChg chg="mod">
          <ac:chgData name="Jonas, Rebecca Sara  AEABHL-AMM" userId="115dba58-6dcb-4fbd-9e8e-30f5b9912e13" providerId="ADAL" clId="{86D87E02-6F45-468B-9C3B-6934DC29E0D5}" dt="2024-11-13T13:50:17.339" v="2208"/>
          <ac:spMkLst>
            <pc:docMk/>
            <pc:sldMk cId="1023950358" sldId="2134804792"/>
            <ac:spMk id="3" creationId="{230E4B15-7280-948C-DF91-F9028902D94F}"/>
          </ac:spMkLst>
        </pc:spChg>
        <pc:spChg chg="mod">
          <ac:chgData name="Jonas, Rebecca Sara  AEABHL-AMM" userId="115dba58-6dcb-4fbd-9e8e-30f5b9912e13" providerId="ADAL" clId="{86D87E02-6F45-468B-9C3B-6934DC29E0D5}" dt="2024-11-13T13:43:32.646" v="2107" actId="20577"/>
          <ac:spMkLst>
            <pc:docMk/>
            <pc:sldMk cId="1023950358" sldId="2134804792"/>
            <ac:spMk id="8" creationId="{06C43E68-E4C1-76B3-CCB8-EA02E53AACDF}"/>
          </ac:spMkLst>
        </pc:spChg>
        <pc:spChg chg="add mod">
          <ac:chgData name="Jonas, Rebecca Sara  AEABHL-AMM" userId="115dba58-6dcb-4fbd-9e8e-30f5b9912e13" providerId="ADAL" clId="{86D87E02-6F45-468B-9C3B-6934DC29E0D5}" dt="2024-11-13T13:50:53.656" v="2212" actId="1076"/>
          <ac:spMkLst>
            <pc:docMk/>
            <pc:sldMk cId="1023950358" sldId="2134804792"/>
            <ac:spMk id="9" creationId="{44E8CDA2-AFB9-C304-AD7B-A2EF2493AA69}"/>
          </ac:spMkLst>
        </pc:spChg>
        <pc:spChg chg="mod">
          <ac:chgData name="Jonas, Rebecca Sara  AEABHL-AMM" userId="115dba58-6dcb-4fbd-9e8e-30f5b9912e13" providerId="ADAL" clId="{86D87E02-6F45-468B-9C3B-6934DC29E0D5}" dt="2024-11-13T09:44:51.789" v="780" actId="20577"/>
          <ac:spMkLst>
            <pc:docMk/>
            <pc:sldMk cId="1023950358" sldId="2134804792"/>
            <ac:spMk id="14" creationId="{BCC946BA-1464-A957-5D6D-23DDCD99AC77}"/>
          </ac:spMkLst>
        </pc:spChg>
        <pc:spChg chg="mod">
          <ac:chgData name="Jonas, Rebecca Sara  AEABHL-AMM" userId="115dba58-6dcb-4fbd-9e8e-30f5b9912e13" providerId="ADAL" clId="{86D87E02-6F45-468B-9C3B-6934DC29E0D5}" dt="2024-11-14T10:14:55.660" v="3055" actId="20577"/>
          <ac:spMkLst>
            <pc:docMk/>
            <pc:sldMk cId="1023950358" sldId="2134804792"/>
            <ac:spMk id="16" creationId="{1DD68194-A3D1-2E27-2ABC-3E0D4A0CE3D0}"/>
          </ac:spMkLst>
        </pc:spChg>
        <pc:picChg chg="add mod">
          <ac:chgData name="Jonas, Rebecca Sara  AEABHL-AMM" userId="115dba58-6dcb-4fbd-9e8e-30f5b9912e13" providerId="ADAL" clId="{86D87E02-6F45-468B-9C3B-6934DC29E0D5}" dt="2024-11-13T11:10:15.544" v="1376" actId="1076"/>
          <ac:picMkLst>
            <pc:docMk/>
            <pc:sldMk cId="1023950358" sldId="2134804792"/>
            <ac:picMk id="7" creationId="{121A93E8-7F95-0E72-BB03-04EFB8037426}"/>
          </ac:picMkLst>
        </pc:picChg>
        <pc:picChg chg="del">
          <ac:chgData name="Jonas, Rebecca Sara  AEABHL-AMM" userId="115dba58-6dcb-4fbd-9e8e-30f5b9912e13" providerId="ADAL" clId="{86D87E02-6F45-468B-9C3B-6934DC29E0D5}" dt="2024-11-13T11:10:08.146" v="1372" actId="478"/>
          <ac:picMkLst>
            <pc:docMk/>
            <pc:sldMk cId="1023950358" sldId="2134804792"/>
            <ac:picMk id="17" creationId="{41FF14DA-E4DD-0ADE-D3BD-B1F883AB2061}"/>
          </ac:picMkLst>
        </pc:picChg>
      </pc:sldChg>
      <pc:sldChg chg="modSp mod">
        <pc:chgData name="Jonas, Rebecca Sara  AEABHL-AMM" userId="115dba58-6dcb-4fbd-9e8e-30f5b9912e13" providerId="ADAL" clId="{86D87E02-6F45-468B-9C3B-6934DC29E0D5}" dt="2024-11-13T09:33:25.277" v="618"/>
        <pc:sldMkLst>
          <pc:docMk/>
          <pc:sldMk cId="1842413825" sldId="2134804793"/>
        </pc:sldMkLst>
        <pc:spChg chg="mod">
          <ac:chgData name="Jonas, Rebecca Sara  AEABHL-AMM" userId="115dba58-6dcb-4fbd-9e8e-30f5b9912e13" providerId="ADAL" clId="{86D87E02-6F45-468B-9C3B-6934DC29E0D5}" dt="2024-11-13T09:33:25.277" v="618"/>
          <ac:spMkLst>
            <pc:docMk/>
            <pc:sldMk cId="1842413825" sldId="2134804793"/>
            <ac:spMk id="2" creationId="{3DA4EA29-6A5D-B38B-40DB-05E501713F9F}"/>
          </ac:spMkLst>
        </pc:spChg>
      </pc:sldChg>
      <pc:sldChg chg="modSp mod">
        <pc:chgData name="Jonas, Rebecca Sara  AEABHL-AMM" userId="115dba58-6dcb-4fbd-9e8e-30f5b9912e13" providerId="ADAL" clId="{86D87E02-6F45-468B-9C3B-6934DC29E0D5}" dt="2024-11-13T09:33:28.150" v="619"/>
        <pc:sldMkLst>
          <pc:docMk/>
          <pc:sldMk cId="2265743084" sldId="2134804794"/>
        </pc:sldMkLst>
        <pc:spChg chg="mod">
          <ac:chgData name="Jonas, Rebecca Sara  AEABHL-AMM" userId="115dba58-6dcb-4fbd-9e8e-30f5b9912e13" providerId="ADAL" clId="{86D87E02-6F45-468B-9C3B-6934DC29E0D5}" dt="2024-11-13T09:33:28.150" v="619"/>
          <ac:spMkLst>
            <pc:docMk/>
            <pc:sldMk cId="2265743084" sldId="2134804794"/>
            <ac:spMk id="2" creationId="{3DA4EA29-6A5D-B38B-40DB-05E501713F9F}"/>
          </ac:spMkLst>
        </pc:spChg>
      </pc:sldChg>
      <pc:sldChg chg="addSp delSp modSp mod">
        <pc:chgData name="Jonas, Rebecca Sara  AEABHL-AMM" userId="115dba58-6dcb-4fbd-9e8e-30f5b9912e13" providerId="ADAL" clId="{86D87E02-6F45-468B-9C3B-6934DC29E0D5}" dt="2024-11-13T09:24:35.339" v="541"/>
        <pc:sldMkLst>
          <pc:docMk/>
          <pc:sldMk cId="384800273" sldId="2134804795"/>
        </pc:sldMkLst>
        <pc:spChg chg="mod">
          <ac:chgData name="Jonas, Rebecca Sara  AEABHL-AMM" userId="115dba58-6dcb-4fbd-9e8e-30f5b9912e13" providerId="ADAL" clId="{86D87E02-6F45-468B-9C3B-6934DC29E0D5}" dt="2024-11-13T09:22:17.354" v="496"/>
          <ac:spMkLst>
            <pc:docMk/>
            <pc:sldMk cId="384800273" sldId="2134804795"/>
            <ac:spMk id="2" creationId="{5E3761DE-E740-4A99-8BF2-28E390A36D16}"/>
          </ac:spMkLst>
        </pc:spChg>
        <pc:spChg chg="mod">
          <ac:chgData name="Jonas, Rebecca Sara  AEABHL-AMM" userId="115dba58-6dcb-4fbd-9e8e-30f5b9912e13" providerId="ADAL" clId="{86D87E02-6F45-468B-9C3B-6934DC29E0D5}" dt="2024-11-13T09:22:45.068" v="503"/>
          <ac:spMkLst>
            <pc:docMk/>
            <pc:sldMk cId="384800273" sldId="2134804795"/>
            <ac:spMk id="4" creationId="{5E3761DE-E740-4A99-8BF2-28E390A36D16}"/>
          </ac:spMkLst>
        </pc:spChg>
        <pc:spChg chg="mod">
          <ac:chgData name="Jonas, Rebecca Sara  AEABHL-AMM" userId="115dba58-6dcb-4fbd-9e8e-30f5b9912e13" providerId="ADAL" clId="{86D87E02-6F45-468B-9C3B-6934DC29E0D5}" dt="2024-11-13T09:23:31.155" v="520" actId="20577"/>
          <ac:spMkLst>
            <pc:docMk/>
            <pc:sldMk cId="384800273" sldId="2134804795"/>
            <ac:spMk id="8" creationId="{5E3761DE-E740-4A99-8BF2-28E390A36D16}"/>
          </ac:spMkLst>
        </pc:spChg>
        <pc:spChg chg="mod">
          <ac:chgData name="Jonas, Rebecca Sara  AEABHL-AMM" userId="115dba58-6dcb-4fbd-9e8e-30f5b9912e13" providerId="ADAL" clId="{86D87E02-6F45-468B-9C3B-6934DC29E0D5}" dt="2024-11-13T09:24:14.671" v="537" actId="20577"/>
          <ac:spMkLst>
            <pc:docMk/>
            <pc:sldMk cId="384800273" sldId="2134804795"/>
            <ac:spMk id="10" creationId="{05059EAB-CE71-435F-A603-EE4FA6670A53}"/>
          </ac:spMkLst>
        </pc:spChg>
        <pc:spChg chg="mod">
          <ac:chgData name="Jonas, Rebecca Sara  AEABHL-AMM" userId="115dba58-6dcb-4fbd-9e8e-30f5b9912e13" providerId="ADAL" clId="{86D87E02-6F45-468B-9C3B-6934DC29E0D5}" dt="2024-11-13T09:24:35.339" v="541"/>
          <ac:spMkLst>
            <pc:docMk/>
            <pc:sldMk cId="384800273" sldId="2134804795"/>
            <ac:spMk id="12" creationId="{5E3761DE-E740-4A99-8BF2-28E390A36D16}"/>
          </ac:spMkLst>
        </pc:spChg>
        <pc:spChg chg="add del">
          <ac:chgData name="Jonas, Rebecca Sara  AEABHL-AMM" userId="115dba58-6dcb-4fbd-9e8e-30f5b9912e13" providerId="ADAL" clId="{86D87E02-6F45-468B-9C3B-6934DC29E0D5}" dt="2024-11-13T09:24:01.811" v="527" actId="22"/>
          <ac:spMkLst>
            <pc:docMk/>
            <pc:sldMk cId="384800273" sldId="2134804795"/>
            <ac:spMk id="16" creationId="{E44E25CF-3686-A97C-2F5D-181AA2298154}"/>
          </ac:spMkLst>
        </pc:spChg>
      </pc:sldChg>
      <pc:sldChg chg="addSp modSp mod modNotesTx">
        <pc:chgData name="Jonas, Rebecca Sara  AEABHL-AMM" userId="115dba58-6dcb-4fbd-9e8e-30f5b9912e13" providerId="ADAL" clId="{86D87E02-6F45-468B-9C3B-6934DC29E0D5}" dt="2024-11-14T10:12:44.326" v="3039" actId="20577"/>
        <pc:sldMkLst>
          <pc:docMk/>
          <pc:sldMk cId="117944346" sldId="2134804796"/>
        </pc:sldMkLst>
        <pc:spChg chg="mod">
          <ac:chgData name="Jonas, Rebecca Sara  AEABHL-AMM" userId="115dba58-6dcb-4fbd-9e8e-30f5b9912e13" providerId="ADAL" clId="{86D87E02-6F45-468B-9C3B-6934DC29E0D5}" dt="2024-11-13T09:33:32.037" v="620"/>
          <ac:spMkLst>
            <pc:docMk/>
            <pc:sldMk cId="117944346" sldId="2134804796"/>
            <ac:spMk id="2" creationId="{3DA4EA29-6A5D-B38B-40DB-05E501713F9F}"/>
          </ac:spMkLst>
        </pc:spChg>
        <pc:spChg chg="mod">
          <ac:chgData name="Jonas, Rebecca Sara  AEABHL-AMM" userId="115dba58-6dcb-4fbd-9e8e-30f5b9912e13" providerId="ADAL" clId="{86D87E02-6F45-468B-9C3B-6934DC29E0D5}" dt="2024-11-14T10:12:44.326" v="3039" actId="20577"/>
          <ac:spMkLst>
            <pc:docMk/>
            <pc:sldMk cId="117944346" sldId="2134804796"/>
            <ac:spMk id="3" creationId="{230E4B15-7280-948C-DF91-F9028902D94F}"/>
          </ac:spMkLst>
        </pc:spChg>
        <pc:spChg chg="mod">
          <ac:chgData name="Jonas, Rebecca Sara  AEABHL-AMM" userId="115dba58-6dcb-4fbd-9e8e-30f5b9912e13" providerId="ADAL" clId="{86D87E02-6F45-468B-9C3B-6934DC29E0D5}" dt="2024-11-13T09:55:21.549" v="928" actId="20577"/>
          <ac:spMkLst>
            <pc:docMk/>
            <pc:sldMk cId="117944346" sldId="2134804796"/>
            <ac:spMk id="8" creationId="{3DA1071E-8F54-0CA2-D314-DED5029C319E}"/>
          </ac:spMkLst>
        </pc:spChg>
        <pc:spChg chg="mod">
          <ac:chgData name="Jonas, Rebecca Sara  AEABHL-AMM" userId="115dba58-6dcb-4fbd-9e8e-30f5b9912e13" providerId="ADAL" clId="{86D87E02-6F45-468B-9C3B-6934DC29E0D5}" dt="2024-11-13T09:55:03.147" v="926" actId="20577"/>
          <ac:spMkLst>
            <pc:docMk/>
            <pc:sldMk cId="117944346" sldId="2134804796"/>
            <ac:spMk id="14" creationId="{BCC946BA-1464-A957-5D6D-23DDCD99AC77}"/>
          </ac:spMkLst>
        </pc:spChg>
        <pc:spChg chg="mod">
          <ac:chgData name="Jonas, Rebecca Sara  AEABHL-AMM" userId="115dba58-6dcb-4fbd-9e8e-30f5b9912e13" providerId="ADAL" clId="{86D87E02-6F45-468B-9C3B-6934DC29E0D5}" dt="2024-11-13T09:55:48.792" v="933" actId="20577"/>
          <ac:spMkLst>
            <pc:docMk/>
            <pc:sldMk cId="117944346" sldId="2134804796"/>
            <ac:spMk id="15" creationId="{8A086946-FBAF-400C-01E9-0925473F1FB6}"/>
          </ac:spMkLst>
        </pc:spChg>
        <pc:cxnChg chg="add mod">
          <ac:chgData name="Jonas, Rebecca Sara  AEABHL-AMM" userId="115dba58-6dcb-4fbd-9e8e-30f5b9912e13" providerId="ADAL" clId="{86D87E02-6F45-468B-9C3B-6934DC29E0D5}" dt="2024-11-14T09:56:44.251" v="2956" actId="208"/>
          <ac:cxnSpMkLst>
            <pc:docMk/>
            <pc:sldMk cId="117944346" sldId="2134804796"/>
            <ac:cxnSpMk id="5" creationId="{F01A9036-2425-8119-543D-B65FBC01B77E}"/>
          </ac:cxnSpMkLst>
        </pc:cxnChg>
        <pc:cxnChg chg="add mod">
          <ac:chgData name="Jonas, Rebecca Sara  AEABHL-AMM" userId="115dba58-6dcb-4fbd-9e8e-30f5b9912e13" providerId="ADAL" clId="{86D87E02-6F45-468B-9C3B-6934DC29E0D5}" dt="2024-11-14T09:56:44.251" v="2956" actId="208"/>
          <ac:cxnSpMkLst>
            <pc:docMk/>
            <pc:sldMk cId="117944346" sldId="2134804796"/>
            <ac:cxnSpMk id="10" creationId="{1E86C87E-C38D-2860-E44A-02A98AE52057}"/>
          </ac:cxnSpMkLst>
        </pc:cxnChg>
        <pc:cxnChg chg="add mod">
          <ac:chgData name="Jonas, Rebecca Sara  AEABHL-AMM" userId="115dba58-6dcb-4fbd-9e8e-30f5b9912e13" providerId="ADAL" clId="{86D87E02-6F45-468B-9C3B-6934DC29E0D5}" dt="2024-11-14T09:57:00.644" v="2959" actId="14100"/>
          <ac:cxnSpMkLst>
            <pc:docMk/>
            <pc:sldMk cId="117944346" sldId="2134804796"/>
            <ac:cxnSpMk id="16" creationId="{747C227B-43C7-4C72-2D40-56FFAEA74D5C}"/>
          </ac:cxnSpMkLst>
        </pc:cxnChg>
        <pc:cxnChg chg="add mod">
          <ac:chgData name="Jonas, Rebecca Sara  AEABHL-AMM" userId="115dba58-6dcb-4fbd-9e8e-30f5b9912e13" providerId="ADAL" clId="{86D87E02-6F45-468B-9C3B-6934DC29E0D5}" dt="2024-11-14T09:56:58.412" v="2958" actId="14100"/>
          <ac:cxnSpMkLst>
            <pc:docMk/>
            <pc:sldMk cId="117944346" sldId="2134804796"/>
            <ac:cxnSpMk id="18" creationId="{4C5CE27B-70DA-6FC3-04F1-315301F37EA2}"/>
          </ac:cxnSpMkLst>
        </pc:cxnChg>
      </pc:sldChg>
      <pc:sldChg chg="modSp mod">
        <pc:chgData name="Jonas, Rebecca Sara  AEABHL-AMM" userId="115dba58-6dcb-4fbd-9e8e-30f5b9912e13" providerId="ADAL" clId="{86D87E02-6F45-468B-9C3B-6934DC29E0D5}" dt="2024-11-13T09:24:49.916" v="549" actId="20577"/>
        <pc:sldMkLst>
          <pc:docMk/>
          <pc:sldMk cId="2845348484" sldId="2134804797"/>
        </pc:sldMkLst>
        <pc:spChg chg="mod">
          <ac:chgData name="Jonas, Rebecca Sara  AEABHL-AMM" userId="115dba58-6dcb-4fbd-9e8e-30f5b9912e13" providerId="ADAL" clId="{86D87E02-6F45-468B-9C3B-6934DC29E0D5}" dt="2024-11-13T09:22:21.258" v="497"/>
          <ac:spMkLst>
            <pc:docMk/>
            <pc:sldMk cId="2845348484" sldId="2134804797"/>
            <ac:spMk id="2" creationId="{5E3761DE-E740-4A99-8BF2-28E390A36D16}"/>
          </ac:spMkLst>
        </pc:spChg>
        <pc:spChg chg="mod">
          <ac:chgData name="Jonas, Rebecca Sara  AEABHL-AMM" userId="115dba58-6dcb-4fbd-9e8e-30f5b9912e13" providerId="ADAL" clId="{86D87E02-6F45-468B-9C3B-6934DC29E0D5}" dt="2024-11-13T09:22:48.163" v="504"/>
          <ac:spMkLst>
            <pc:docMk/>
            <pc:sldMk cId="2845348484" sldId="2134804797"/>
            <ac:spMk id="4" creationId="{5E3761DE-E740-4A99-8BF2-28E390A36D16}"/>
          </ac:spMkLst>
        </pc:spChg>
        <pc:spChg chg="mod">
          <ac:chgData name="Jonas, Rebecca Sara  AEABHL-AMM" userId="115dba58-6dcb-4fbd-9e8e-30f5b9912e13" providerId="ADAL" clId="{86D87E02-6F45-468B-9C3B-6934DC29E0D5}" dt="2024-11-13T09:23:35.298" v="522" actId="20577"/>
          <ac:spMkLst>
            <pc:docMk/>
            <pc:sldMk cId="2845348484" sldId="2134804797"/>
            <ac:spMk id="8" creationId="{5E3761DE-E740-4A99-8BF2-28E390A36D16}"/>
          </ac:spMkLst>
        </pc:spChg>
        <pc:spChg chg="mod">
          <ac:chgData name="Jonas, Rebecca Sara  AEABHL-AMM" userId="115dba58-6dcb-4fbd-9e8e-30f5b9912e13" providerId="ADAL" clId="{86D87E02-6F45-468B-9C3B-6934DC29E0D5}" dt="2024-11-13T09:24:18.408" v="538"/>
          <ac:spMkLst>
            <pc:docMk/>
            <pc:sldMk cId="2845348484" sldId="2134804797"/>
            <ac:spMk id="10" creationId="{5E3761DE-E740-4A99-8BF2-28E390A36D16}"/>
          </ac:spMkLst>
        </pc:spChg>
        <pc:spChg chg="mod">
          <ac:chgData name="Jonas, Rebecca Sara  AEABHL-AMM" userId="115dba58-6dcb-4fbd-9e8e-30f5b9912e13" providerId="ADAL" clId="{86D87E02-6F45-468B-9C3B-6934DC29E0D5}" dt="2024-11-13T09:24:49.916" v="549" actId="20577"/>
          <ac:spMkLst>
            <pc:docMk/>
            <pc:sldMk cId="2845348484" sldId="2134804797"/>
            <ac:spMk id="12" creationId="{05059EAB-CE71-435F-A603-EE4FA6670A53}"/>
          </ac:spMkLst>
        </pc:spChg>
      </pc:sldChg>
      <pc:sldChg chg="addSp delSp modSp mod modNotesTx">
        <pc:chgData name="Jonas, Rebecca Sara  AEABHL-AMM" userId="115dba58-6dcb-4fbd-9e8e-30f5b9912e13" providerId="ADAL" clId="{86D87E02-6F45-468B-9C3B-6934DC29E0D5}" dt="2024-11-14T08:52:05.869" v="2570" actId="20577"/>
        <pc:sldMkLst>
          <pc:docMk/>
          <pc:sldMk cId="840768702" sldId="2134804798"/>
        </pc:sldMkLst>
        <pc:spChg chg="mod">
          <ac:chgData name="Jonas, Rebecca Sara  AEABHL-AMM" userId="115dba58-6dcb-4fbd-9e8e-30f5b9912e13" providerId="ADAL" clId="{86D87E02-6F45-468B-9C3B-6934DC29E0D5}" dt="2024-11-13T10:39:52.694" v="1188" actId="20577"/>
          <ac:spMkLst>
            <pc:docMk/>
            <pc:sldMk cId="840768702" sldId="2134804798"/>
            <ac:spMk id="3" creationId="{230E4B15-7280-948C-DF91-F9028902D94F}"/>
          </ac:spMkLst>
        </pc:spChg>
        <pc:spChg chg="mod">
          <ac:chgData name="Jonas, Rebecca Sara  AEABHL-AMM" userId="115dba58-6dcb-4fbd-9e8e-30f5b9912e13" providerId="ADAL" clId="{86D87E02-6F45-468B-9C3B-6934DC29E0D5}" dt="2024-11-14T08:49:25.347" v="2407" actId="20577"/>
          <ac:spMkLst>
            <pc:docMk/>
            <pc:sldMk cId="840768702" sldId="2134804798"/>
            <ac:spMk id="7" creationId="{2F2C0173-D992-AC3C-DFBA-F78ACB1AE9A0}"/>
          </ac:spMkLst>
        </pc:spChg>
        <pc:spChg chg="add mod">
          <ac:chgData name="Jonas, Rebecca Sara  AEABHL-AMM" userId="115dba58-6dcb-4fbd-9e8e-30f5b9912e13" providerId="ADAL" clId="{86D87E02-6F45-468B-9C3B-6934DC29E0D5}" dt="2024-11-14T08:42:35.766" v="2323" actId="207"/>
          <ac:spMkLst>
            <pc:docMk/>
            <pc:sldMk cId="840768702" sldId="2134804798"/>
            <ac:spMk id="8" creationId="{38D153BB-4C07-54F0-191A-FF4EA27A595D}"/>
          </ac:spMkLst>
        </pc:spChg>
        <pc:spChg chg="add mod">
          <ac:chgData name="Jonas, Rebecca Sara  AEABHL-AMM" userId="115dba58-6dcb-4fbd-9e8e-30f5b9912e13" providerId="ADAL" clId="{86D87E02-6F45-468B-9C3B-6934DC29E0D5}" dt="2024-11-14T08:42:38.497" v="2324" actId="207"/>
          <ac:spMkLst>
            <pc:docMk/>
            <pc:sldMk cId="840768702" sldId="2134804798"/>
            <ac:spMk id="10" creationId="{357FE334-3CA2-53EF-6ADF-A346CDCEB432}"/>
          </ac:spMkLst>
        </pc:spChg>
        <pc:spChg chg="add mod">
          <ac:chgData name="Jonas, Rebecca Sara  AEABHL-AMM" userId="115dba58-6dcb-4fbd-9e8e-30f5b9912e13" providerId="ADAL" clId="{86D87E02-6F45-468B-9C3B-6934DC29E0D5}" dt="2024-11-14T08:42:32.280" v="2322" actId="207"/>
          <ac:spMkLst>
            <pc:docMk/>
            <pc:sldMk cId="840768702" sldId="2134804798"/>
            <ac:spMk id="11" creationId="{02FED6FF-535D-3432-8732-6543F149AF0E}"/>
          </ac:spMkLst>
        </pc:spChg>
        <pc:spChg chg="add mod">
          <ac:chgData name="Jonas, Rebecca Sara  AEABHL-AMM" userId="115dba58-6dcb-4fbd-9e8e-30f5b9912e13" providerId="ADAL" clId="{86D87E02-6F45-468B-9C3B-6934DC29E0D5}" dt="2024-11-14T08:42:42.561" v="2325" actId="207"/>
          <ac:spMkLst>
            <pc:docMk/>
            <pc:sldMk cId="840768702" sldId="2134804798"/>
            <ac:spMk id="12" creationId="{3A7B27DE-32FF-FDF1-03F4-DD9AB97A2888}"/>
          </ac:spMkLst>
        </pc:spChg>
        <pc:spChg chg="mod">
          <ac:chgData name="Jonas, Rebecca Sara  AEABHL-AMM" userId="115dba58-6dcb-4fbd-9e8e-30f5b9912e13" providerId="ADAL" clId="{86D87E02-6F45-468B-9C3B-6934DC29E0D5}" dt="2024-11-13T10:26:42.119" v="1182" actId="20577"/>
          <ac:spMkLst>
            <pc:docMk/>
            <pc:sldMk cId="840768702" sldId="2134804798"/>
            <ac:spMk id="14" creationId="{BCC946BA-1464-A957-5D6D-23DDCD99AC77}"/>
          </ac:spMkLst>
        </pc:spChg>
        <pc:spChg chg="add mod">
          <ac:chgData name="Jonas, Rebecca Sara  AEABHL-AMM" userId="115dba58-6dcb-4fbd-9e8e-30f5b9912e13" providerId="ADAL" clId="{86D87E02-6F45-468B-9C3B-6934DC29E0D5}" dt="2024-11-14T08:42:42.561" v="2325" actId="207"/>
          <ac:spMkLst>
            <pc:docMk/>
            <pc:sldMk cId="840768702" sldId="2134804798"/>
            <ac:spMk id="15" creationId="{63EAE67B-7D0E-DA20-E8E5-2D556FE41A07}"/>
          </ac:spMkLst>
        </pc:spChg>
        <pc:picChg chg="mod">
          <ac:chgData name="Jonas, Rebecca Sara  AEABHL-AMM" userId="115dba58-6dcb-4fbd-9e8e-30f5b9912e13" providerId="ADAL" clId="{86D87E02-6F45-468B-9C3B-6934DC29E0D5}" dt="2024-11-13T13:26:30.143" v="1907" actId="1076"/>
          <ac:picMkLst>
            <pc:docMk/>
            <pc:sldMk cId="840768702" sldId="2134804798"/>
            <ac:picMk id="13" creationId="{457C8A33-D8F3-45DB-79BE-1216A7DB5290}"/>
          </ac:picMkLst>
        </pc:picChg>
        <pc:picChg chg="add del mod">
          <ac:chgData name="Jonas, Rebecca Sara  AEABHL-AMM" userId="115dba58-6dcb-4fbd-9e8e-30f5b9912e13" providerId="ADAL" clId="{86D87E02-6F45-468B-9C3B-6934DC29E0D5}" dt="2024-11-13T13:54:46.696" v="2217" actId="478"/>
          <ac:picMkLst>
            <pc:docMk/>
            <pc:sldMk cId="840768702" sldId="2134804798"/>
            <ac:picMk id="18" creationId="{49271CC9-89CE-04AD-08FD-BD9AE8F4F68F}"/>
          </ac:picMkLst>
        </pc:picChg>
        <pc:picChg chg="add del mod">
          <ac:chgData name="Jonas, Rebecca Sara  AEABHL-AMM" userId="115dba58-6dcb-4fbd-9e8e-30f5b9912e13" providerId="ADAL" clId="{86D87E02-6F45-468B-9C3B-6934DC29E0D5}" dt="2024-11-14T08:47:29.611" v="2354" actId="1076"/>
          <ac:picMkLst>
            <pc:docMk/>
            <pc:sldMk cId="840768702" sldId="2134804798"/>
            <ac:picMk id="20" creationId="{F63E719A-AD74-27B0-AC62-C76514496955}"/>
          </ac:picMkLst>
        </pc:picChg>
        <pc:picChg chg="add mod">
          <ac:chgData name="Jonas, Rebecca Sara  AEABHL-AMM" userId="115dba58-6dcb-4fbd-9e8e-30f5b9912e13" providerId="ADAL" clId="{86D87E02-6F45-468B-9C3B-6934DC29E0D5}" dt="2024-11-13T14:09:11.689" v="2233" actId="1076"/>
          <ac:picMkLst>
            <pc:docMk/>
            <pc:sldMk cId="840768702" sldId="2134804798"/>
            <ac:picMk id="22" creationId="{A75A38B4-E3FD-EF09-DBF8-AF6CCF42EC0B}"/>
          </ac:picMkLst>
        </pc:picChg>
      </pc:sldChg>
      <pc:sldChg chg="modSp mod">
        <pc:chgData name="Jonas, Rebecca Sara  AEABHL-AMM" userId="115dba58-6dcb-4fbd-9e8e-30f5b9912e13" providerId="ADAL" clId="{86D87E02-6F45-468B-9C3B-6934DC29E0D5}" dt="2024-11-13T10:06:48.101" v="994" actId="1076"/>
        <pc:sldMkLst>
          <pc:docMk/>
          <pc:sldMk cId="723923525" sldId="2134804799"/>
        </pc:sldMkLst>
        <pc:spChg chg="mod">
          <ac:chgData name="Jonas, Rebecca Sara  AEABHL-AMM" userId="115dba58-6dcb-4fbd-9e8e-30f5b9912e13" providerId="ADAL" clId="{86D87E02-6F45-468B-9C3B-6934DC29E0D5}" dt="2024-11-13T10:06:48.101" v="994" actId="1076"/>
          <ac:spMkLst>
            <pc:docMk/>
            <pc:sldMk cId="723923525" sldId="2134804799"/>
            <ac:spMk id="2" creationId="{A0B7568C-EBBC-8855-1E2C-1DB2D84BFEF4}"/>
          </ac:spMkLst>
        </pc:spChg>
      </pc:sldChg>
      <pc:sldChg chg="modSp add mod">
        <pc:chgData name="Jonas, Rebecca Sara  AEABHL-AMM" userId="115dba58-6dcb-4fbd-9e8e-30f5b9912e13" providerId="ADAL" clId="{86D87E02-6F45-468B-9C3B-6934DC29E0D5}" dt="2024-11-13T10:17:44.606" v="1158" actId="14100"/>
        <pc:sldMkLst>
          <pc:docMk/>
          <pc:sldMk cId="2270272595" sldId="2134804801"/>
        </pc:sldMkLst>
        <pc:spChg chg="mod">
          <ac:chgData name="Jonas, Rebecca Sara  AEABHL-AMM" userId="115dba58-6dcb-4fbd-9e8e-30f5b9912e13" providerId="ADAL" clId="{86D87E02-6F45-468B-9C3B-6934DC29E0D5}" dt="2024-11-13T10:17:41.772" v="1157" actId="1076"/>
          <ac:spMkLst>
            <pc:docMk/>
            <pc:sldMk cId="2270272595" sldId="2134804801"/>
            <ac:spMk id="10" creationId="{F78253DD-52D5-6FA5-F74A-64E38855D431}"/>
          </ac:spMkLst>
        </pc:spChg>
        <pc:spChg chg="mod">
          <ac:chgData name="Jonas, Rebecca Sara  AEABHL-AMM" userId="115dba58-6dcb-4fbd-9e8e-30f5b9912e13" providerId="ADAL" clId="{86D87E02-6F45-468B-9C3B-6934DC29E0D5}" dt="2024-11-13T10:17:14.216" v="1152" actId="1076"/>
          <ac:spMkLst>
            <pc:docMk/>
            <pc:sldMk cId="2270272595" sldId="2134804801"/>
            <ac:spMk id="12" creationId="{484695EE-9552-CA5C-6EAE-D34A74B13697}"/>
          </ac:spMkLst>
        </pc:spChg>
        <pc:spChg chg="mod">
          <ac:chgData name="Jonas, Rebecca Sara  AEABHL-AMM" userId="115dba58-6dcb-4fbd-9e8e-30f5b9912e13" providerId="ADAL" clId="{86D87E02-6F45-468B-9C3B-6934DC29E0D5}" dt="2024-11-13T10:16:08.018" v="1138" actId="20577"/>
          <ac:spMkLst>
            <pc:docMk/>
            <pc:sldMk cId="2270272595" sldId="2134804801"/>
            <ac:spMk id="14" creationId="{BCC946BA-1464-A957-5D6D-23DDCD99AC77}"/>
          </ac:spMkLst>
        </pc:spChg>
        <pc:picChg chg="mod">
          <ac:chgData name="Jonas, Rebecca Sara  AEABHL-AMM" userId="115dba58-6dcb-4fbd-9e8e-30f5b9912e13" providerId="ADAL" clId="{86D87E02-6F45-468B-9C3B-6934DC29E0D5}" dt="2024-11-13T10:17:44.606" v="1158" actId="14100"/>
          <ac:picMkLst>
            <pc:docMk/>
            <pc:sldMk cId="2270272595" sldId="2134804801"/>
            <ac:picMk id="4" creationId="{AB1A5876-40FB-AD06-9B56-8F0A9F9C1C56}"/>
          </ac:picMkLst>
        </pc:picChg>
      </pc:sldChg>
      <pc:sldChg chg="addSp delSp modSp add mod">
        <pc:chgData name="Jonas, Rebecca Sara  AEABHL-AMM" userId="115dba58-6dcb-4fbd-9e8e-30f5b9912e13" providerId="ADAL" clId="{86D87E02-6F45-468B-9C3B-6934DC29E0D5}" dt="2024-11-14T10:16:54.957" v="3063" actId="14100"/>
        <pc:sldMkLst>
          <pc:docMk/>
          <pc:sldMk cId="2484317550" sldId="2134804802"/>
        </pc:sldMkLst>
        <pc:spChg chg="mod">
          <ac:chgData name="Jonas, Rebecca Sara  AEABHL-AMM" userId="115dba58-6dcb-4fbd-9e8e-30f5b9912e13" providerId="ADAL" clId="{86D87E02-6F45-468B-9C3B-6934DC29E0D5}" dt="2024-11-14T10:11:51.625" v="3024" actId="108"/>
          <ac:spMkLst>
            <pc:docMk/>
            <pc:sldMk cId="2484317550" sldId="2134804802"/>
            <ac:spMk id="3" creationId="{400B0932-DE4D-DCBA-1CC8-E96BBB459D41}"/>
          </ac:spMkLst>
        </pc:spChg>
        <pc:spChg chg="mod">
          <ac:chgData name="Jonas, Rebecca Sara  AEABHL-AMM" userId="115dba58-6dcb-4fbd-9e8e-30f5b9912e13" providerId="ADAL" clId="{86D87E02-6F45-468B-9C3B-6934DC29E0D5}" dt="2024-11-14T10:04:09.917" v="3020" actId="1076"/>
          <ac:spMkLst>
            <pc:docMk/>
            <pc:sldMk cId="2484317550" sldId="2134804802"/>
            <ac:spMk id="5" creationId="{9259E750-A946-DD15-CF93-3731990FAF50}"/>
          </ac:spMkLst>
        </pc:spChg>
        <pc:spChg chg="mod">
          <ac:chgData name="Jonas, Rebecca Sara  AEABHL-AMM" userId="115dba58-6dcb-4fbd-9e8e-30f5b9912e13" providerId="ADAL" clId="{86D87E02-6F45-468B-9C3B-6934DC29E0D5}" dt="2024-11-14T08:42:20.263" v="2321" actId="207"/>
          <ac:spMkLst>
            <pc:docMk/>
            <pc:sldMk cId="2484317550" sldId="2134804802"/>
            <ac:spMk id="7" creationId="{B9B7706B-75E7-DBCC-277D-2A2AEF6D0868}"/>
          </ac:spMkLst>
        </pc:spChg>
        <pc:spChg chg="add del mod">
          <ac:chgData name="Jonas, Rebecca Sara  AEABHL-AMM" userId="115dba58-6dcb-4fbd-9e8e-30f5b9912e13" providerId="ADAL" clId="{86D87E02-6F45-468B-9C3B-6934DC29E0D5}" dt="2024-11-14T10:03:46.513" v="3013" actId="22"/>
          <ac:spMkLst>
            <pc:docMk/>
            <pc:sldMk cId="2484317550" sldId="2134804802"/>
            <ac:spMk id="11" creationId="{BEA0B08D-75E7-474D-77D5-9C230FA94918}"/>
          </ac:spMkLst>
        </pc:spChg>
        <pc:spChg chg="add mod">
          <ac:chgData name="Jonas, Rebecca Sara  AEABHL-AMM" userId="115dba58-6dcb-4fbd-9e8e-30f5b9912e13" providerId="ADAL" clId="{86D87E02-6F45-468B-9C3B-6934DC29E0D5}" dt="2024-11-14T10:16:38.024" v="3056" actId="478"/>
          <ac:spMkLst>
            <pc:docMk/>
            <pc:sldMk cId="2484317550" sldId="2134804802"/>
            <ac:spMk id="21" creationId="{B8A24556-31A1-55B6-DDB9-B6B7490F7E92}"/>
          </ac:spMkLst>
        </pc:spChg>
        <pc:picChg chg="add del mod ord">
          <ac:chgData name="Jonas, Rebecca Sara  AEABHL-AMM" userId="115dba58-6dcb-4fbd-9e8e-30f5b9912e13" providerId="ADAL" clId="{86D87E02-6F45-468B-9C3B-6934DC29E0D5}" dt="2024-11-14T10:16:38.024" v="3056" actId="478"/>
          <ac:picMkLst>
            <pc:docMk/>
            <pc:sldMk cId="2484317550" sldId="2134804802"/>
            <ac:picMk id="15" creationId="{BA0F2E83-45EE-C391-BE11-80D8E5671D41}"/>
          </ac:picMkLst>
        </pc:picChg>
        <pc:picChg chg="del">
          <ac:chgData name="Jonas, Rebecca Sara  AEABHL-AMM" userId="115dba58-6dcb-4fbd-9e8e-30f5b9912e13" providerId="ADAL" clId="{86D87E02-6F45-468B-9C3B-6934DC29E0D5}" dt="2024-11-14T10:03:44.984" v="3012" actId="478"/>
          <ac:picMkLst>
            <pc:docMk/>
            <pc:sldMk cId="2484317550" sldId="2134804802"/>
            <ac:picMk id="18" creationId="{AE19249A-1466-F7BD-B9C2-5D75E26AAB1A}"/>
          </ac:picMkLst>
        </pc:picChg>
        <pc:picChg chg="add mod ord">
          <ac:chgData name="Jonas, Rebecca Sara  AEABHL-AMM" userId="115dba58-6dcb-4fbd-9e8e-30f5b9912e13" providerId="ADAL" clId="{86D87E02-6F45-468B-9C3B-6934DC29E0D5}" dt="2024-11-14T10:16:54.957" v="3063" actId="14100"/>
          <ac:picMkLst>
            <pc:docMk/>
            <pc:sldMk cId="2484317550" sldId="2134804802"/>
            <ac:picMk id="24" creationId="{32C8BF24-4F8E-8041-86CF-21B866459DEE}"/>
          </ac:picMkLst>
        </pc:picChg>
      </pc:sldChg>
    </pc:docChg>
  </pc:docChgLst>
  <pc:docChgLst>
    <pc:chgData name="Jonas, Rebecca Sara  AEABHL-AMM" userId="115dba58-6dcb-4fbd-9e8e-30f5b9912e13" providerId="ADAL" clId="{46838185-93DF-487F-A18B-C7C726FA2EE5}"/>
    <pc:docChg chg="undo redo custSel addSld delSld modSld sldOrd modMainMaster">
      <pc:chgData name="Jonas, Rebecca Sara  AEABHL-AMM" userId="115dba58-6dcb-4fbd-9e8e-30f5b9912e13" providerId="ADAL" clId="{46838185-93DF-487F-A18B-C7C726FA2EE5}" dt="2024-10-23T15:09:13.339" v="2918" actId="20577"/>
      <pc:docMkLst>
        <pc:docMk/>
      </pc:docMkLst>
      <pc:sldChg chg="addSp delSp modSp add del mod">
        <pc:chgData name="Jonas, Rebecca Sara  AEABHL-AMM" userId="115dba58-6dcb-4fbd-9e8e-30f5b9912e13" providerId="ADAL" clId="{46838185-93DF-487F-A18B-C7C726FA2EE5}" dt="2024-10-23T11:31:44.150" v="865" actId="2696"/>
        <pc:sldMkLst>
          <pc:docMk/>
          <pc:sldMk cId="1632802496" sldId="803"/>
        </pc:sldMkLst>
        <pc:spChg chg="del">
          <ac:chgData name="Jonas, Rebecca Sara  AEABHL-AMM" userId="115dba58-6dcb-4fbd-9e8e-30f5b9912e13" providerId="ADAL" clId="{46838185-93DF-487F-A18B-C7C726FA2EE5}" dt="2024-10-23T11:31:43.831" v="826"/>
          <ac:spMkLst>
            <pc:docMk/>
            <pc:sldMk cId="1632802496" sldId="803"/>
            <ac:spMk id="2" creationId="{00000000-0000-0000-0000-000000000000}"/>
          </ac:spMkLst>
        </pc:spChg>
        <pc:spChg chg="del">
          <ac:chgData name="Jonas, Rebecca Sara  AEABHL-AMM" userId="115dba58-6dcb-4fbd-9e8e-30f5b9912e13" providerId="ADAL" clId="{46838185-93DF-487F-A18B-C7C726FA2EE5}" dt="2024-10-23T11:31:43.845" v="853"/>
          <ac:spMkLst>
            <pc:docMk/>
            <pc:sldMk cId="1632802496" sldId="803"/>
            <ac:spMk id="3" creationId="{3AC7E427-600A-D8BD-5AFE-E8C3CAD4CCA0}"/>
          </ac:spMkLst>
        </pc:spChg>
        <pc:spChg chg="del">
          <ac:chgData name="Jonas, Rebecca Sara  AEABHL-AMM" userId="115dba58-6dcb-4fbd-9e8e-30f5b9912e13" providerId="ADAL" clId="{46838185-93DF-487F-A18B-C7C726FA2EE5}" dt="2024-10-23T11:31:43.836" v="828"/>
          <ac:spMkLst>
            <pc:docMk/>
            <pc:sldMk cId="1632802496" sldId="803"/>
            <ac:spMk id="5" creationId="{31A3046A-742F-40F2-9658-C233B8077AD7}"/>
          </ac:spMkLst>
        </pc:spChg>
        <pc:spChg chg="add mod">
          <ac:chgData name="Jonas, Rebecca Sara  AEABHL-AMM" userId="115dba58-6dcb-4fbd-9e8e-30f5b9912e13" providerId="ADAL" clId="{46838185-93DF-487F-A18B-C7C726FA2EE5}" dt="2024-10-23T11:31:43.836" v="828"/>
          <ac:spMkLst>
            <pc:docMk/>
            <pc:sldMk cId="1632802496" sldId="803"/>
            <ac:spMk id="6" creationId="{2364FC6A-1150-A0D5-B784-581E5E756628}"/>
          </ac:spMkLst>
        </pc:spChg>
        <pc:spChg chg="add mod">
          <ac:chgData name="Jonas, Rebecca Sara  AEABHL-AMM" userId="115dba58-6dcb-4fbd-9e8e-30f5b9912e13" providerId="ADAL" clId="{46838185-93DF-487F-A18B-C7C726FA2EE5}" dt="2024-10-23T11:31:43.845" v="854"/>
          <ac:spMkLst>
            <pc:docMk/>
            <pc:sldMk cId="1632802496" sldId="803"/>
            <ac:spMk id="7" creationId="{1EFAA09E-100F-A8FF-91A4-EFFD9B8500DC}"/>
          </ac:spMkLst>
        </pc:spChg>
        <pc:spChg chg="del">
          <ac:chgData name="Jonas, Rebecca Sara  AEABHL-AMM" userId="115dba58-6dcb-4fbd-9e8e-30f5b9912e13" providerId="ADAL" clId="{46838185-93DF-487F-A18B-C7C726FA2EE5}" dt="2024-10-23T11:31:43.836" v="830"/>
          <ac:spMkLst>
            <pc:docMk/>
            <pc:sldMk cId="1632802496" sldId="803"/>
            <ac:spMk id="41" creationId="{5E3761DE-E740-4A99-8BF2-28E390A36D16}"/>
          </ac:spMkLst>
        </pc:spChg>
        <pc:spChg chg="del">
          <ac:chgData name="Jonas, Rebecca Sara  AEABHL-AMM" userId="115dba58-6dcb-4fbd-9e8e-30f5b9912e13" providerId="ADAL" clId="{46838185-93DF-487F-A18B-C7C726FA2EE5}" dt="2024-10-23T11:31:43.838" v="834"/>
          <ac:spMkLst>
            <pc:docMk/>
            <pc:sldMk cId="1632802496" sldId="803"/>
            <ac:spMk id="42" creationId="{05059EAB-CE71-435F-A603-EE4FA6670A53}"/>
          </ac:spMkLst>
        </pc:spChg>
        <pc:spChg chg="del">
          <ac:chgData name="Jonas, Rebecca Sara  AEABHL-AMM" userId="115dba58-6dcb-4fbd-9e8e-30f5b9912e13" providerId="ADAL" clId="{46838185-93DF-487F-A18B-C7C726FA2EE5}" dt="2024-10-23T11:31:43.839" v="838"/>
          <ac:spMkLst>
            <pc:docMk/>
            <pc:sldMk cId="1632802496" sldId="803"/>
            <ac:spMk id="43" creationId="{A35256A2-E25D-4C85-93F2-98480747C543}"/>
          </ac:spMkLst>
        </pc:spChg>
        <pc:spChg chg="del">
          <ac:chgData name="Jonas, Rebecca Sara  AEABHL-AMM" userId="115dba58-6dcb-4fbd-9e8e-30f5b9912e13" providerId="ADAL" clId="{46838185-93DF-487F-A18B-C7C726FA2EE5}" dt="2024-10-23T11:31:43.842" v="846"/>
          <ac:spMkLst>
            <pc:docMk/>
            <pc:sldMk cId="1632802496" sldId="803"/>
            <ac:spMk id="44" creationId="{D04C384F-1AFC-48C9-AD58-E62BB42A64E7}"/>
          </ac:spMkLst>
        </pc:spChg>
        <pc:spChg chg="del">
          <ac:chgData name="Jonas, Rebecca Sara  AEABHL-AMM" userId="115dba58-6dcb-4fbd-9e8e-30f5b9912e13" providerId="ADAL" clId="{46838185-93DF-487F-A18B-C7C726FA2EE5}" dt="2024-10-23T11:31:43.836" v="829"/>
          <ac:spMkLst>
            <pc:docMk/>
            <pc:sldMk cId="1632802496" sldId="803"/>
            <ac:spMk id="45" creationId="{C06F1428-1891-4567-A0B3-101385EDFB86}"/>
          </ac:spMkLst>
        </pc:spChg>
        <pc:spChg chg="del">
          <ac:chgData name="Jonas, Rebecca Sara  AEABHL-AMM" userId="115dba58-6dcb-4fbd-9e8e-30f5b9912e13" providerId="ADAL" clId="{46838185-93DF-487F-A18B-C7C726FA2EE5}" dt="2024-10-23T11:31:43.837" v="833"/>
          <ac:spMkLst>
            <pc:docMk/>
            <pc:sldMk cId="1632802496" sldId="803"/>
            <ac:spMk id="46" creationId="{12A87FAF-CF3F-4101-B67C-1C2D0B5833F7}"/>
          </ac:spMkLst>
        </pc:spChg>
        <pc:spChg chg="del">
          <ac:chgData name="Jonas, Rebecca Sara  AEABHL-AMM" userId="115dba58-6dcb-4fbd-9e8e-30f5b9912e13" providerId="ADAL" clId="{46838185-93DF-487F-A18B-C7C726FA2EE5}" dt="2024-10-23T11:31:43.839" v="837"/>
          <ac:spMkLst>
            <pc:docMk/>
            <pc:sldMk cId="1632802496" sldId="803"/>
            <ac:spMk id="47" creationId="{162BC8E1-5D5F-417A-BC31-C04B1AE013B7}"/>
          </ac:spMkLst>
        </pc:spChg>
        <pc:spChg chg="del">
          <ac:chgData name="Jonas, Rebecca Sara  AEABHL-AMM" userId="115dba58-6dcb-4fbd-9e8e-30f5b9912e13" providerId="ADAL" clId="{46838185-93DF-487F-A18B-C7C726FA2EE5}" dt="2024-10-23T11:31:43.841" v="845"/>
          <ac:spMkLst>
            <pc:docMk/>
            <pc:sldMk cId="1632802496" sldId="803"/>
            <ac:spMk id="48" creationId="{656359A4-4E9F-4F4E-BEA5-FFC32A668DFF}"/>
          </ac:spMkLst>
        </pc:spChg>
        <pc:spChg chg="del">
          <ac:chgData name="Jonas, Rebecca Sara  AEABHL-AMM" userId="115dba58-6dcb-4fbd-9e8e-30f5b9912e13" providerId="ADAL" clId="{46838185-93DF-487F-A18B-C7C726FA2EE5}" dt="2024-10-23T11:31:43.837" v="832"/>
          <ac:spMkLst>
            <pc:docMk/>
            <pc:sldMk cId="1632802496" sldId="803"/>
            <ac:spMk id="49" creationId="{9D4B47D9-2399-4406-8986-D81FF91AF045}"/>
          </ac:spMkLst>
        </pc:spChg>
        <pc:spChg chg="del">
          <ac:chgData name="Jonas, Rebecca Sara  AEABHL-AMM" userId="115dba58-6dcb-4fbd-9e8e-30f5b9912e13" providerId="ADAL" clId="{46838185-93DF-487F-A18B-C7C726FA2EE5}" dt="2024-10-23T11:31:43.838" v="836"/>
          <ac:spMkLst>
            <pc:docMk/>
            <pc:sldMk cId="1632802496" sldId="803"/>
            <ac:spMk id="50" creationId="{5F04BF92-AA72-4B82-8C5D-8ED43FDC2387}"/>
          </ac:spMkLst>
        </pc:spChg>
        <pc:spChg chg="del">
          <ac:chgData name="Jonas, Rebecca Sara  AEABHL-AMM" userId="115dba58-6dcb-4fbd-9e8e-30f5b9912e13" providerId="ADAL" clId="{46838185-93DF-487F-A18B-C7C726FA2EE5}" dt="2024-10-23T11:31:43.843" v="850"/>
          <ac:spMkLst>
            <pc:docMk/>
            <pc:sldMk cId="1632802496" sldId="803"/>
            <ac:spMk id="51" creationId="{528D4ADA-0C2D-44DA-8290-CA00D04409DD}"/>
          </ac:spMkLst>
        </pc:spChg>
        <pc:spChg chg="del">
          <ac:chgData name="Jonas, Rebecca Sara  AEABHL-AMM" userId="115dba58-6dcb-4fbd-9e8e-30f5b9912e13" providerId="ADAL" clId="{46838185-93DF-487F-A18B-C7C726FA2EE5}" dt="2024-10-23T11:31:43.843" v="849"/>
          <ac:spMkLst>
            <pc:docMk/>
            <pc:sldMk cId="1632802496" sldId="803"/>
            <ac:spMk id="52" creationId="{4BAAAC47-8127-4587-B058-8B58477DCD1D}"/>
          </ac:spMkLst>
        </pc:spChg>
        <pc:spChg chg="del">
          <ac:chgData name="Jonas, Rebecca Sara  AEABHL-AMM" userId="115dba58-6dcb-4fbd-9e8e-30f5b9912e13" providerId="ADAL" clId="{46838185-93DF-487F-A18B-C7C726FA2EE5}" dt="2024-10-23T11:31:43.840" v="841"/>
          <ac:spMkLst>
            <pc:docMk/>
            <pc:sldMk cId="1632802496" sldId="803"/>
            <ac:spMk id="53" creationId="{0991F755-002E-47A5-AB63-CB4261E19387}"/>
          </ac:spMkLst>
        </pc:spChg>
        <pc:spChg chg="del">
          <ac:chgData name="Jonas, Rebecca Sara  AEABHL-AMM" userId="115dba58-6dcb-4fbd-9e8e-30f5b9912e13" providerId="ADAL" clId="{46838185-93DF-487F-A18B-C7C726FA2EE5}" dt="2024-10-23T11:31:43.840" v="842"/>
          <ac:spMkLst>
            <pc:docMk/>
            <pc:sldMk cId="1632802496" sldId="803"/>
            <ac:spMk id="54" creationId="{CCB87545-E52F-4308-BB5F-1F8BBE24AB7C}"/>
          </ac:spMkLst>
        </pc:spChg>
        <pc:spChg chg="del">
          <ac:chgData name="Jonas, Rebecca Sara  AEABHL-AMM" userId="115dba58-6dcb-4fbd-9e8e-30f5b9912e13" providerId="ADAL" clId="{46838185-93DF-487F-A18B-C7C726FA2EE5}" dt="2024-10-23T11:31:43.840" v="840"/>
          <ac:spMkLst>
            <pc:docMk/>
            <pc:sldMk cId="1632802496" sldId="803"/>
            <ac:spMk id="55" creationId="{8E5BBEC4-5FF0-47A3-BF7E-EACEE57611AE}"/>
          </ac:spMkLst>
        </pc:spChg>
        <pc:spChg chg="del">
          <ac:chgData name="Jonas, Rebecca Sara  AEABHL-AMM" userId="115dba58-6dcb-4fbd-9e8e-30f5b9912e13" providerId="ADAL" clId="{46838185-93DF-487F-A18B-C7C726FA2EE5}" dt="2024-10-23T11:31:43.841" v="844"/>
          <ac:spMkLst>
            <pc:docMk/>
            <pc:sldMk cId="1632802496" sldId="803"/>
            <ac:spMk id="56" creationId="{F7B0E3B5-7223-4AA9-99BC-832F1E04D37F}"/>
          </ac:spMkLst>
        </pc:spChg>
        <pc:spChg chg="del">
          <ac:chgData name="Jonas, Rebecca Sara  AEABHL-AMM" userId="115dba58-6dcb-4fbd-9e8e-30f5b9912e13" providerId="ADAL" clId="{46838185-93DF-487F-A18B-C7C726FA2EE5}" dt="2024-10-23T11:31:43.842" v="848"/>
          <ac:spMkLst>
            <pc:docMk/>
            <pc:sldMk cId="1632802496" sldId="803"/>
            <ac:spMk id="57" creationId="{2EF7D8FF-5F91-49A9-BB13-214F133F3F01}"/>
          </ac:spMkLst>
        </pc:spChg>
        <pc:spChg chg="del">
          <ac:chgData name="Jonas, Rebecca Sara  AEABHL-AMM" userId="115dba58-6dcb-4fbd-9e8e-30f5b9912e13" providerId="ADAL" clId="{46838185-93DF-487F-A18B-C7C726FA2EE5}" dt="2024-10-23T11:31:43.844" v="852"/>
          <ac:spMkLst>
            <pc:docMk/>
            <pc:sldMk cId="1632802496" sldId="803"/>
            <ac:spMk id="58" creationId="{E5D7A5BA-74E5-461D-9FB8-E98C2C3498ED}"/>
          </ac:spMkLst>
        </pc:spChg>
      </pc:sldChg>
      <pc:sldChg chg="del mod modShow">
        <pc:chgData name="Jonas, Rebecca Sara  AEABHL-AMM" userId="115dba58-6dcb-4fbd-9e8e-30f5b9912e13" providerId="ADAL" clId="{46838185-93DF-487F-A18B-C7C726FA2EE5}" dt="2024-10-23T10:02:58.289" v="787" actId="2696"/>
        <pc:sldMkLst>
          <pc:docMk/>
          <pc:sldMk cId="2538653251" sldId="2134804705"/>
        </pc:sldMkLst>
      </pc:sldChg>
      <pc:sldChg chg="del mod modShow">
        <pc:chgData name="Jonas, Rebecca Sara  AEABHL-AMM" userId="115dba58-6dcb-4fbd-9e8e-30f5b9912e13" providerId="ADAL" clId="{46838185-93DF-487F-A18B-C7C726FA2EE5}" dt="2024-10-23T10:02:58.289" v="787" actId="2696"/>
        <pc:sldMkLst>
          <pc:docMk/>
          <pc:sldMk cId="1079126547" sldId="2134804712"/>
        </pc:sldMkLst>
      </pc:sldChg>
      <pc:sldChg chg="del mod modShow">
        <pc:chgData name="Jonas, Rebecca Sara  AEABHL-AMM" userId="115dba58-6dcb-4fbd-9e8e-30f5b9912e13" providerId="ADAL" clId="{46838185-93DF-487F-A18B-C7C726FA2EE5}" dt="2024-10-23T10:02:58.289" v="787" actId="2696"/>
        <pc:sldMkLst>
          <pc:docMk/>
          <pc:sldMk cId="2564852129" sldId="2134804718"/>
        </pc:sldMkLst>
      </pc:sldChg>
      <pc:sldChg chg="del mod modShow">
        <pc:chgData name="Jonas, Rebecca Sara  AEABHL-AMM" userId="115dba58-6dcb-4fbd-9e8e-30f5b9912e13" providerId="ADAL" clId="{46838185-93DF-487F-A18B-C7C726FA2EE5}" dt="2024-10-23T10:02:58.289" v="787" actId="2696"/>
        <pc:sldMkLst>
          <pc:docMk/>
          <pc:sldMk cId="2588807627" sldId="2134804720"/>
        </pc:sldMkLst>
      </pc:sldChg>
      <pc:sldChg chg="del">
        <pc:chgData name="Jonas, Rebecca Sara  AEABHL-AMM" userId="115dba58-6dcb-4fbd-9e8e-30f5b9912e13" providerId="ADAL" clId="{46838185-93DF-487F-A18B-C7C726FA2EE5}" dt="2024-10-23T10:02:58.289" v="787" actId="2696"/>
        <pc:sldMkLst>
          <pc:docMk/>
          <pc:sldMk cId="1571139510" sldId="2134804725"/>
        </pc:sldMkLst>
      </pc:sldChg>
      <pc:sldChg chg="del mod modShow">
        <pc:chgData name="Jonas, Rebecca Sara  AEABHL-AMM" userId="115dba58-6dcb-4fbd-9e8e-30f5b9912e13" providerId="ADAL" clId="{46838185-93DF-487F-A18B-C7C726FA2EE5}" dt="2024-10-23T10:02:58.289" v="787" actId="2696"/>
        <pc:sldMkLst>
          <pc:docMk/>
          <pc:sldMk cId="162174086" sldId="2134804729"/>
        </pc:sldMkLst>
      </pc:sldChg>
      <pc:sldChg chg="del mod modShow">
        <pc:chgData name="Jonas, Rebecca Sara  AEABHL-AMM" userId="115dba58-6dcb-4fbd-9e8e-30f5b9912e13" providerId="ADAL" clId="{46838185-93DF-487F-A18B-C7C726FA2EE5}" dt="2024-10-23T10:02:58.289" v="787" actId="2696"/>
        <pc:sldMkLst>
          <pc:docMk/>
          <pc:sldMk cId="2945424788" sldId="2134804731"/>
        </pc:sldMkLst>
      </pc:sldChg>
      <pc:sldChg chg="del mod modShow">
        <pc:chgData name="Jonas, Rebecca Sara  AEABHL-AMM" userId="115dba58-6dcb-4fbd-9e8e-30f5b9912e13" providerId="ADAL" clId="{46838185-93DF-487F-A18B-C7C726FA2EE5}" dt="2024-10-23T10:02:58.289" v="787" actId="2696"/>
        <pc:sldMkLst>
          <pc:docMk/>
          <pc:sldMk cId="989182570" sldId="2134804735"/>
        </pc:sldMkLst>
      </pc:sldChg>
      <pc:sldChg chg="del mod modShow">
        <pc:chgData name="Jonas, Rebecca Sara  AEABHL-AMM" userId="115dba58-6dcb-4fbd-9e8e-30f5b9912e13" providerId="ADAL" clId="{46838185-93DF-487F-A18B-C7C726FA2EE5}" dt="2024-10-23T10:02:58.289" v="787" actId="2696"/>
        <pc:sldMkLst>
          <pc:docMk/>
          <pc:sldMk cId="3811878413" sldId="2134804739"/>
        </pc:sldMkLst>
      </pc:sldChg>
      <pc:sldChg chg="del mod modShow">
        <pc:chgData name="Jonas, Rebecca Sara  AEABHL-AMM" userId="115dba58-6dcb-4fbd-9e8e-30f5b9912e13" providerId="ADAL" clId="{46838185-93DF-487F-A18B-C7C726FA2EE5}" dt="2024-10-23T10:02:58.289" v="787" actId="2696"/>
        <pc:sldMkLst>
          <pc:docMk/>
          <pc:sldMk cId="1823779150" sldId="2134804741"/>
        </pc:sldMkLst>
      </pc:sldChg>
      <pc:sldChg chg="del mod modShow">
        <pc:chgData name="Jonas, Rebecca Sara  AEABHL-AMM" userId="115dba58-6dcb-4fbd-9e8e-30f5b9912e13" providerId="ADAL" clId="{46838185-93DF-487F-A18B-C7C726FA2EE5}" dt="2024-10-23T10:02:58.289" v="787" actId="2696"/>
        <pc:sldMkLst>
          <pc:docMk/>
          <pc:sldMk cId="1800163998" sldId="2134804746"/>
        </pc:sldMkLst>
      </pc:sldChg>
      <pc:sldChg chg="del mod modShow">
        <pc:chgData name="Jonas, Rebecca Sara  AEABHL-AMM" userId="115dba58-6dcb-4fbd-9e8e-30f5b9912e13" providerId="ADAL" clId="{46838185-93DF-487F-A18B-C7C726FA2EE5}" dt="2024-10-23T10:02:58.289" v="787" actId="2696"/>
        <pc:sldMkLst>
          <pc:docMk/>
          <pc:sldMk cId="1222752639" sldId="2134804747"/>
        </pc:sldMkLst>
      </pc:sldChg>
      <pc:sldChg chg="del">
        <pc:chgData name="Jonas, Rebecca Sara  AEABHL-AMM" userId="115dba58-6dcb-4fbd-9e8e-30f5b9912e13" providerId="ADAL" clId="{46838185-93DF-487F-A18B-C7C726FA2EE5}" dt="2024-10-23T12:06:54.457" v="1986" actId="2696"/>
        <pc:sldMkLst>
          <pc:docMk/>
          <pc:sldMk cId="2082339187" sldId="2134804749"/>
        </pc:sldMkLst>
      </pc:sldChg>
      <pc:sldChg chg="del">
        <pc:chgData name="Jonas, Rebecca Sara  AEABHL-AMM" userId="115dba58-6dcb-4fbd-9e8e-30f5b9912e13" providerId="ADAL" clId="{46838185-93DF-487F-A18B-C7C726FA2EE5}" dt="2024-10-23T07:15:04.549" v="107" actId="47"/>
        <pc:sldMkLst>
          <pc:docMk/>
          <pc:sldMk cId="946133288" sldId="2134804750"/>
        </pc:sldMkLst>
      </pc:sldChg>
      <pc:sldChg chg="del">
        <pc:chgData name="Jonas, Rebecca Sara  AEABHL-AMM" userId="115dba58-6dcb-4fbd-9e8e-30f5b9912e13" providerId="ADAL" clId="{46838185-93DF-487F-A18B-C7C726FA2EE5}" dt="2024-10-23T07:15:06.383" v="108" actId="47"/>
        <pc:sldMkLst>
          <pc:docMk/>
          <pc:sldMk cId="2388695805" sldId="2134804751"/>
        </pc:sldMkLst>
      </pc:sldChg>
      <pc:sldChg chg="del ord">
        <pc:chgData name="Jonas, Rebecca Sara  AEABHL-AMM" userId="115dba58-6dcb-4fbd-9e8e-30f5b9912e13" providerId="ADAL" clId="{46838185-93DF-487F-A18B-C7C726FA2EE5}" dt="2024-10-23T07:29:15.221" v="385" actId="2696"/>
        <pc:sldMkLst>
          <pc:docMk/>
          <pc:sldMk cId="521118662" sldId="2134804752"/>
        </pc:sldMkLst>
      </pc:sldChg>
      <pc:sldChg chg="addSp delSp modSp mod modShow">
        <pc:chgData name="Jonas, Rebecca Sara  AEABHL-AMM" userId="115dba58-6dcb-4fbd-9e8e-30f5b9912e13" providerId="ADAL" clId="{46838185-93DF-487F-A18B-C7C726FA2EE5}" dt="2024-10-23T11:49:54.724" v="1788" actId="729"/>
        <pc:sldMkLst>
          <pc:docMk/>
          <pc:sldMk cId="1184641302" sldId="2134804753"/>
        </pc:sldMkLst>
        <pc:spChg chg="mod">
          <ac:chgData name="Jonas, Rebecca Sara  AEABHL-AMM" userId="115dba58-6dcb-4fbd-9e8e-30f5b9912e13" providerId="ADAL" clId="{46838185-93DF-487F-A18B-C7C726FA2EE5}" dt="2024-10-23T10:42:48.464" v="822" actId="20577"/>
          <ac:spMkLst>
            <pc:docMk/>
            <pc:sldMk cId="1184641302" sldId="2134804753"/>
            <ac:spMk id="3" creationId="{230E4B15-7280-948C-DF91-F9028902D94F}"/>
          </ac:spMkLst>
        </pc:spChg>
        <pc:spChg chg="mod">
          <ac:chgData name="Jonas, Rebecca Sara  AEABHL-AMM" userId="115dba58-6dcb-4fbd-9e8e-30f5b9912e13" providerId="ADAL" clId="{46838185-93DF-487F-A18B-C7C726FA2EE5}" dt="2024-10-23T10:03:48.759" v="794" actId="20577"/>
          <ac:spMkLst>
            <pc:docMk/>
            <pc:sldMk cId="1184641302" sldId="2134804753"/>
            <ac:spMk id="4" creationId="{553CBCDE-0830-9A96-5BB8-26E60788D6D0}"/>
          </ac:spMkLst>
        </pc:spChg>
        <pc:spChg chg="add del mod">
          <ac:chgData name="Jonas, Rebecca Sara  AEABHL-AMM" userId="115dba58-6dcb-4fbd-9e8e-30f5b9912e13" providerId="ADAL" clId="{46838185-93DF-487F-A18B-C7C726FA2EE5}" dt="2024-10-23T07:32:35.376" v="407" actId="478"/>
          <ac:spMkLst>
            <pc:docMk/>
            <pc:sldMk cId="1184641302" sldId="2134804753"/>
            <ac:spMk id="13" creationId="{ECB56E39-0AB3-232A-E84B-0C35F933BB9A}"/>
          </ac:spMkLst>
        </pc:spChg>
        <pc:spChg chg="del mod">
          <ac:chgData name="Jonas, Rebecca Sara  AEABHL-AMM" userId="115dba58-6dcb-4fbd-9e8e-30f5b9912e13" providerId="ADAL" clId="{46838185-93DF-487F-A18B-C7C726FA2EE5}" dt="2024-10-23T07:31:59.766" v="403" actId="478"/>
          <ac:spMkLst>
            <pc:docMk/>
            <pc:sldMk cId="1184641302" sldId="2134804753"/>
            <ac:spMk id="14" creationId="{BCC946BA-1464-A957-5D6D-23DDCD99AC77}"/>
          </ac:spMkLst>
        </pc:spChg>
        <pc:spChg chg="add mod">
          <ac:chgData name="Jonas, Rebecca Sara  AEABHL-AMM" userId="115dba58-6dcb-4fbd-9e8e-30f5b9912e13" providerId="ADAL" clId="{46838185-93DF-487F-A18B-C7C726FA2EE5}" dt="2024-10-23T10:04:05.453" v="797" actId="20577"/>
          <ac:spMkLst>
            <pc:docMk/>
            <pc:sldMk cId="1184641302" sldId="2134804753"/>
            <ac:spMk id="20" creationId="{463FF83D-7DB3-7D87-430A-47B3D945B136}"/>
          </ac:spMkLst>
        </pc:spChg>
        <pc:picChg chg="del">
          <ac:chgData name="Jonas, Rebecca Sara  AEABHL-AMM" userId="115dba58-6dcb-4fbd-9e8e-30f5b9912e13" providerId="ADAL" clId="{46838185-93DF-487F-A18B-C7C726FA2EE5}" dt="2024-10-23T07:30:30.031" v="387" actId="478"/>
          <ac:picMkLst>
            <pc:docMk/>
            <pc:sldMk cId="1184641302" sldId="2134804753"/>
            <ac:picMk id="7" creationId="{78A34179-C70E-7556-3D62-C9B1A67C8EA2}"/>
          </ac:picMkLst>
        </pc:picChg>
        <pc:picChg chg="del">
          <ac:chgData name="Jonas, Rebecca Sara  AEABHL-AMM" userId="115dba58-6dcb-4fbd-9e8e-30f5b9912e13" providerId="ADAL" clId="{46838185-93DF-487F-A18B-C7C726FA2EE5}" dt="2024-10-23T07:30:52.451" v="394" actId="478"/>
          <ac:picMkLst>
            <pc:docMk/>
            <pc:sldMk cId="1184641302" sldId="2134804753"/>
            <ac:picMk id="8" creationId="{69AF384F-0140-5E23-34EC-A583EBFB12C7}"/>
          </ac:picMkLst>
        </pc:picChg>
        <pc:picChg chg="add del mod modCrop">
          <ac:chgData name="Jonas, Rebecca Sara  AEABHL-AMM" userId="115dba58-6dcb-4fbd-9e8e-30f5b9912e13" providerId="ADAL" clId="{46838185-93DF-487F-A18B-C7C726FA2EE5}" dt="2024-10-23T07:37:50.861" v="413" actId="478"/>
          <ac:picMkLst>
            <pc:docMk/>
            <pc:sldMk cId="1184641302" sldId="2134804753"/>
            <ac:picMk id="9" creationId="{C1408BB0-150D-DE71-5F1B-37D536059102}"/>
          </ac:picMkLst>
        </pc:picChg>
        <pc:picChg chg="add mod">
          <ac:chgData name="Jonas, Rebecca Sara  AEABHL-AMM" userId="115dba58-6dcb-4fbd-9e8e-30f5b9912e13" providerId="ADAL" clId="{46838185-93DF-487F-A18B-C7C726FA2EE5}" dt="2024-10-23T07:40:10.785" v="479" actId="1076"/>
          <ac:picMkLst>
            <pc:docMk/>
            <pc:sldMk cId="1184641302" sldId="2134804753"/>
            <ac:picMk id="11" creationId="{92B6BDD8-920B-2DA6-78A3-319D89FFA128}"/>
          </ac:picMkLst>
        </pc:picChg>
        <pc:picChg chg="add del">
          <ac:chgData name="Jonas, Rebecca Sara  AEABHL-AMM" userId="115dba58-6dcb-4fbd-9e8e-30f5b9912e13" providerId="ADAL" clId="{46838185-93DF-487F-A18B-C7C726FA2EE5}" dt="2024-10-23T07:33:12.267" v="412" actId="478"/>
          <ac:picMkLst>
            <pc:docMk/>
            <pc:sldMk cId="1184641302" sldId="2134804753"/>
            <ac:picMk id="15" creationId="{796B344E-AC3A-E96A-4C9B-F9DB3B395085}"/>
          </ac:picMkLst>
        </pc:picChg>
        <pc:picChg chg="add del mod modCrop">
          <ac:chgData name="Jonas, Rebecca Sara  AEABHL-AMM" userId="115dba58-6dcb-4fbd-9e8e-30f5b9912e13" providerId="ADAL" clId="{46838185-93DF-487F-A18B-C7C726FA2EE5}" dt="2024-10-23T08:55:25.974" v="611" actId="478"/>
          <ac:picMkLst>
            <pc:docMk/>
            <pc:sldMk cId="1184641302" sldId="2134804753"/>
            <ac:picMk id="17" creationId="{9E56EB75-1E14-7D15-D6E0-E07BFEA4BE7C}"/>
          </ac:picMkLst>
        </pc:picChg>
        <pc:picChg chg="add del mod modCrop">
          <ac:chgData name="Jonas, Rebecca Sara  AEABHL-AMM" userId="115dba58-6dcb-4fbd-9e8e-30f5b9912e13" providerId="ADAL" clId="{46838185-93DF-487F-A18B-C7C726FA2EE5}" dt="2024-10-23T08:55:26.661" v="612" actId="478"/>
          <ac:picMkLst>
            <pc:docMk/>
            <pc:sldMk cId="1184641302" sldId="2134804753"/>
            <ac:picMk id="19" creationId="{E6261491-13A3-2D2B-5079-EE0190407771}"/>
          </ac:picMkLst>
        </pc:picChg>
        <pc:picChg chg="add del">
          <ac:chgData name="Jonas, Rebecca Sara  AEABHL-AMM" userId="115dba58-6dcb-4fbd-9e8e-30f5b9912e13" providerId="ADAL" clId="{46838185-93DF-487F-A18B-C7C726FA2EE5}" dt="2024-10-23T08:55:30.882" v="614" actId="21"/>
          <ac:picMkLst>
            <pc:docMk/>
            <pc:sldMk cId="1184641302" sldId="2134804753"/>
            <ac:picMk id="22" creationId="{08B9D76F-16DA-E212-5352-CE4EB7262131}"/>
          </ac:picMkLst>
        </pc:picChg>
        <pc:picChg chg="add mod modCrop">
          <ac:chgData name="Jonas, Rebecca Sara  AEABHL-AMM" userId="115dba58-6dcb-4fbd-9e8e-30f5b9912e13" providerId="ADAL" clId="{46838185-93DF-487F-A18B-C7C726FA2EE5}" dt="2024-10-23T08:56:18.498" v="632" actId="1076"/>
          <ac:picMkLst>
            <pc:docMk/>
            <pc:sldMk cId="1184641302" sldId="2134804753"/>
            <ac:picMk id="23" creationId="{005CB2E9-9558-0E62-7B75-062C01BECDB0}"/>
          </ac:picMkLst>
        </pc:picChg>
        <pc:picChg chg="add mod modCrop">
          <ac:chgData name="Jonas, Rebecca Sara  AEABHL-AMM" userId="115dba58-6dcb-4fbd-9e8e-30f5b9912e13" providerId="ADAL" clId="{46838185-93DF-487F-A18B-C7C726FA2EE5}" dt="2024-10-23T08:56:12.113" v="630" actId="1076"/>
          <ac:picMkLst>
            <pc:docMk/>
            <pc:sldMk cId="1184641302" sldId="2134804753"/>
            <ac:picMk id="24" creationId="{6D40FD7D-BDFD-4409-CDD1-C52500A8FD13}"/>
          </ac:picMkLst>
        </pc:picChg>
      </pc:sldChg>
      <pc:sldChg chg="modSp mod modShow">
        <pc:chgData name="Jonas, Rebecca Sara  AEABHL-AMM" userId="115dba58-6dcb-4fbd-9e8e-30f5b9912e13" providerId="ADAL" clId="{46838185-93DF-487F-A18B-C7C726FA2EE5}" dt="2024-10-23T11:49:49.965" v="1787" actId="729"/>
        <pc:sldMkLst>
          <pc:docMk/>
          <pc:sldMk cId="3230894199" sldId="2134804754"/>
        </pc:sldMkLst>
        <pc:spChg chg="mod">
          <ac:chgData name="Jonas, Rebecca Sara  AEABHL-AMM" userId="115dba58-6dcb-4fbd-9e8e-30f5b9912e13" providerId="ADAL" clId="{46838185-93DF-487F-A18B-C7C726FA2EE5}" dt="2024-10-23T10:42:57.252" v="823"/>
          <ac:spMkLst>
            <pc:docMk/>
            <pc:sldMk cId="3230894199" sldId="2134804754"/>
            <ac:spMk id="3" creationId="{230E4B15-7280-948C-DF91-F9028902D94F}"/>
          </ac:spMkLst>
        </pc:spChg>
        <pc:spChg chg="mod">
          <ac:chgData name="Jonas, Rebecca Sara  AEABHL-AMM" userId="115dba58-6dcb-4fbd-9e8e-30f5b9912e13" providerId="ADAL" clId="{46838185-93DF-487F-A18B-C7C726FA2EE5}" dt="2024-10-23T10:03:22.814" v="790" actId="1076"/>
          <ac:spMkLst>
            <pc:docMk/>
            <pc:sldMk cId="3230894199" sldId="2134804754"/>
            <ac:spMk id="8" creationId="{38576BF6-C156-9C0E-677A-F350653A1699}"/>
          </ac:spMkLst>
        </pc:spChg>
        <pc:graphicFrameChg chg="mod modGraphic">
          <ac:chgData name="Jonas, Rebecca Sara  AEABHL-AMM" userId="115dba58-6dcb-4fbd-9e8e-30f5b9912e13" providerId="ADAL" clId="{46838185-93DF-487F-A18B-C7C726FA2EE5}" dt="2024-10-23T10:03:17.412" v="789" actId="1076"/>
          <ac:graphicFrameMkLst>
            <pc:docMk/>
            <pc:sldMk cId="3230894199" sldId="2134804754"/>
            <ac:graphicFrameMk id="4" creationId="{4E6BE2FF-264E-1522-17E0-08506B00C643}"/>
          </ac:graphicFrameMkLst>
        </pc:graphicFrameChg>
      </pc:sldChg>
      <pc:sldChg chg="addSp delSp modSp mod modClrScheme chgLayout">
        <pc:chgData name="Jonas, Rebecca Sara  AEABHL-AMM" userId="115dba58-6dcb-4fbd-9e8e-30f5b9912e13" providerId="ADAL" clId="{46838185-93DF-487F-A18B-C7C726FA2EE5}" dt="2024-10-23T15:09:13.339" v="2918" actId="20577"/>
        <pc:sldMkLst>
          <pc:docMk/>
          <pc:sldMk cId="1290120273" sldId="2134804755"/>
        </pc:sldMkLst>
        <pc:spChg chg="mod ord">
          <ac:chgData name="Jonas, Rebecca Sara  AEABHL-AMM" userId="115dba58-6dcb-4fbd-9e8e-30f5b9912e13" providerId="ADAL" clId="{46838185-93DF-487F-A18B-C7C726FA2EE5}" dt="2024-10-23T11:51:21.369" v="1810" actId="700"/>
          <ac:spMkLst>
            <pc:docMk/>
            <pc:sldMk cId="1290120273" sldId="2134804755"/>
            <ac:spMk id="2" creationId="{3DA4EA29-6A5D-B38B-40DB-05E501713F9F}"/>
          </ac:spMkLst>
        </pc:spChg>
        <pc:spChg chg="mod ord">
          <ac:chgData name="Jonas, Rebecca Sara  AEABHL-AMM" userId="115dba58-6dcb-4fbd-9e8e-30f5b9912e13" providerId="ADAL" clId="{46838185-93DF-487F-A18B-C7C726FA2EE5}" dt="2024-10-23T11:51:21.369" v="1810" actId="700"/>
          <ac:spMkLst>
            <pc:docMk/>
            <pc:sldMk cId="1290120273" sldId="2134804755"/>
            <ac:spMk id="3" creationId="{230E4B15-7280-948C-DF91-F9028902D94F}"/>
          </ac:spMkLst>
        </pc:spChg>
        <pc:spChg chg="mod ord">
          <ac:chgData name="Jonas, Rebecca Sara  AEABHL-AMM" userId="115dba58-6dcb-4fbd-9e8e-30f5b9912e13" providerId="ADAL" clId="{46838185-93DF-487F-A18B-C7C726FA2EE5}" dt="2024-10-23T11:51:21.369" v="1810" actId="700"/>
          <ac:spMkLst>
            <pc:docMk/>
            <pc:sldMk cId="1290120273" sldId="2134804755"/>
            <ac:spMk id="6" creationId="{92329766-C772-BA62-C51B-A25A1B145EAE}"/>
          </ac:spMkLst>
        </pc:spChg>
        <pc:spChg chg="mod">
          <ac:chgData name="Jonas, Rebecca Sara  AEABHL-AMM" userId="115dba58-6dcb-4fbd-9e8e-30f5b9912e13" providerId="ADAL" clId="{46838185-93DF-487F-A18B-C7C726FA2EE5}" dt="2024-10-23T07:42:25.760" v="503" actId="20577"/>
          <ac:spMkLst>
            <pc:docMk/>
            <pc:sldMk cId="1290120273" sldId="2134804755"/>
            <ac:spMk id="8" creationId="{06C43E68-E4C1-76B3-CCB8-EA02E53AACDF}"/>
          </ac:spMkLst>
        </pc:spChg>
        <pc:spChg chg="add del mod ord">
          <ac:chgData name="Jonas, Rebecca Sara  AEABHL-AMM" userId="115dba58-6dcb-4fbd-9e8e-30f5b9912e13" providerId="ADAL" clId="{46838185-93DF-487F-A18B-C7C726FA2EE5}" dt="2024-10-23T11:51:21.369" v="1810" actId="700"/>
          <ac:spMkLst>
            <pc:docMk/>
            <pc:sldMk cId="1290120273" sldId="2134804755"/>
            <ac:spMk id="9" creationId="{9C504900-399F-673E-186D-9F4CD5E4DA56}"/>
          </ac:spMkLst>
        </pc:spChg>
        <pc:spChg chg="add del mod ord">
          <ac:chgData name="Jonas, Rebecca Sara  AEABHL-AMM" userId="115dba58-6dcb-4fbd-9e8e-30f5b9912e13" providerId="ADAL" clId="{46838185-93DF-487F-A18B-C7C726FA2EE5}" dt="2024-10-23T12:01:15.331" v="1899" actId="478"/>
          <ac:spMkLst>
            <pc:docMk/>
            <pc:sldMk cId="1290120273" sldId="2134804755"/>
            <ac:spMk id="10" creationId="{EC61BEEF-8E8A-C39F-ACC8-43E6E1A22650}"/>
          </ac:spMkLst>
        </pc:spChg>
        <pc:spChg chg="add del mod">
          <ac:chgData name="Jonas, Rebecca Sara  AEABHL-AMM" userId="115dba58-6dcb-4fbd-9e8e-30f5b9912e13" providerId="ADAL" clId="{46838185-93DF-487F-A18B-C7C726FA2EE5}" dt="2024-10-23T11:52:04.284" v="1820"/>
          <ac:spMkLst>
            <pc:docMk/>
            <pc:sldMk cId="1290120273" sldId="2134804755"/>
            <ac:spMk id="11" creationId="{1E767235-4CB2-887A-9F7A-89302DADE444}"/>
          </ac:spMkLst>
        </pc:spChg>
        <pc:spChg chg="add mod">
          <ac:chgData name="Jonas, Rebecca Sara  AEABHL-AMM" userId="115dba58-6dcb-4fbd-9e8e-30f5b9912e13" providerId="ADAL" clId="{46838185-93DF-487F-A18B-C7C726FA2EE5}" dt="2024-10-23T12:01:16.139" v="1908" actId="20577"/>
          <ac:spMkLst>
            <pc:docMk/>
            <pc:sldMk cId="1290120273" sldId="2134804755"/>
            <ac:spMk id="12" creationId="{5A362CEB-03A6-5DB7-5A5D-624772487479}"/>
          </ac:spMkLst>
        </pc:spChg>
        <pc:spChg chg="mod ord">
          <ac:chgData name="Jonas, Rebecca Sara  AEABHL-AMM" userId="115dba58-6dcb-4fbd-9e8e-30f5b9912e13" providerId="ADAL" clId="{46838185-93DF-487F-A18B-C7C726FA2EE5}" dt="2024-10-23T11:58:24.999" v="1848" actId="21"/>
          <ac:spMkLst>
            <pc:docMk/>
            <pc:sldMk cId="1290120273" sldId="2134804755"/>
            <ac:spMk id="14" creationId="{BCC946BA-1464-A957-5D6D-23DDCD99AC77}"/>
          </ac:spMkLst>
        </pc:spChg>
        <pc:spChg chg="add del mod ord">
          <ac:chgData name="Jonas, Rebecca Sara  AEABHL-AMM" userId="115dba58-6dcb-4fbd-9e8e-30f5b9912e13" providerId="ADAL" clId="{46838185-93DF-487F-A18B-C7C726FA2EE5}" dt="2024-10-23T12:01:17.614" v="1917" actId="478"/>
          <ac:spMkLst>
            <pc:docMk/>
            <pc:sldMk cId="1290120273" sldId="2134804755"/>
            <ac:spMk id="15" creationId="{56AB49FE-6D3C-B734-2D60-EB30B3D2175C}"/>
          </ac:spMkLst>
        </pc:spChg>
        <pc:spChg chg="add del mod ord">
          <ac:chgData name="Jonas, Rebecca Sara  AEABHL-AMM" userId="115dba58-6dcb-4fbd-9e8e-30f5b9912e13" providerId="ADAL" clId="{46838185-93DF-487F-A18B-C7C726FA2EE5}" dt="2024-10-23T15:09:13.339" v="2918" actId="20577"/>
          <ac:spMkLst>
            <pc:docMk/>
            <pc:sldMk cId="1290120273" sldId="2134804755"/>
            <ac:spMk id="16" creationId="{1DD68194-A3D1-2E27-2ABC-3E0D4A0CE3D0}"/>
          </ac:spMkLst>
        </pc:spChg>
        <pc:spChg chg="add mod">
          <ac:chgData name="Jonas, Rebecca Sara  AEABHL-AMM" userId="115dba58-6dcb-4fbd-9e8e-30f5b9912e13" providerId="ADAL" clId="{46838185-93DF-487F-A18B-C7C726FA2EE5}" dt="2024-10-23T13:49:40.808" v="2455" actId="14100"/>
          <ac:spMkLst>
            <pc:docMk/>
            <pc:sldMk cId="1290120273" sldId="2134804755"/>
            <ac:spMk id="18" creationId="{9C6DEB48-E256-B23F-83E0-324F58D44A7C}"/>
          </ac:spMkLst>
        </pc:spChg>
        <pc:spChg chg="add mod">
          <ac:chgData name="Jonas, Rebecca Sara  AEABHL-AMM" userId="115dba58-6dcb-4fbd-9e8e-30f5b9912e13" providerId="ADAL" clId="{46838185-93DF-487F-A18B-C7C726FA2EE5}" dt="2024-10-23T13:49:45.920" v="2456" actId="14100"/>
          <ac:spMkLst>
            <pc:docMk/>
            <pc:sldMk cId="1290120273" sldId="2134804755"/>
            <ac:spMk id="19" creationId="{9D8E1A77-1E77-8917-1661-11A0EA2B49D7}"/>
          </ac:spMkLst>
        </pc:spChg>
        <pc:picChg chg="add del mod">
          <ac:chgData name="Jonas, Rebecca Sara  AEABHL-AMM" userId="115dba58-6dcb-4fbd-9e8e-30f5b9912e13" providerId="ADAL" clId="{46838185-93DF-487F-A18B-C7C726FA2EE5}" dt="2024-10-23T12:01:20.409" v="1919" actId="478"/>
          <ac:picMkLst>
            <pc:docMk/>
            <pc:sldMk cId="1290120273" sldId="2134804755"/>
            <ac:picMk id="5" creationId="{13A8B7AB-89CE-B500-BB70-3E7AD1C729FC}"/>
          </ac:picMkLst>
        </pc:picChg>
        <pc:picChg chg="del">
          <ac:chgData name="Jonas, Rebecca Sara  AEABHL-AMM" userId="115dba58-6dcb-4fbd-9e8e-30f5b9912e13" providerId="ADAL" clId="{46838185-93DF-487F-A18B-C7C726FA2EE5}" dt="2024-10-23T07:41:28.678" v="495" actId="478"/>
          <ac:picMkLst>
            <pc:docMk/>
            <pc:sldMk cId="1290120273" sldId="2134804755"/>
            <ac:picMk id="7" creationId="{80B88D7B-3E1B-DDA5-0D56-FE51D977ACA5}"/>
          </ac:picMkLst>
        </pc:picChg>
        <pc:picChg chg="add mod">
          <ac:chgData name="Jonas, Rebecca Sara  AEABHL-AMM" userId="115dba58-6dcb-4fbd-9e8e-30f5b9912e13" providerId="ADAL" clId="{46838185-93DF-487F-A18B-C7C726FA2EE5}" dt="2024-10-23T12:01:32.984" v="1924" actId="1076"/>
          <ac:picMkLst>
            <pc:docMk/>
            <pc:sldMk cId="1290120273" sldId="2134804755"/>
            <ac:picMk id="17" creationId="{41FF14DA-E4DD-0ADE-D3BD-B1F883AB2061}"/>
          </ac:picMkLst>
        </pc:picChg>
      </pc:sldChg>
      <pc:sldChg chg="addSp delSp modSp mod ord modTransition modShow">
        <pc:chgData name="Jonas, Rebecca Sara  AEABHL-AMM" userId="115dba58-6dcb-4fbd-9e8e-30f5b9912e13" providerId="ADAL" clId="{46838185-93DF-487F-A18B-C7C726FA2EE5}" dt="2024-10-23T12:01:47.645" v="1925" actId="729"/>
        <pc:sldMkLst>
          <pc:docMk/>
          <pc:sldMk cId="101541442" sldId="2134804756"/>
        </pc:sldMkLst>
        <pc:spChg chg="mod">
          <ac:chgData name="Jonas, Rebecca Sara  AEABHL-AMM" userId="115dba58-6dcb-4fbd-9e8e-30f5b9912e13" providerId="ADAL" clId="{46838185-93DF-487F-A18B-C7C726FA2EE5}" dt="2024-10-23T07:42:31.065" v="504" actId="20577"/>
          <ac:spMkLst>
            <pc:docMk/>
            <pc:sldMk cId="101541442" sldId="2134804756"/>
            <ac:spMk id="8" creationId="{06642040-AEA6-D022-E5B7-A31A59DDD7CB}"/>
          </ac:spMkLst>
        </pc:spChg>
        <pc:spChg chg="mod">
          <ac:chgData name="Jonas, Rebecca Sara  AEABHL-AMM" userId="115dba58-6dcb-4fbd-9e8e-30f5b9912e13" providerId="ADAL" clId="{46838185-93DF-487F-A18B-C7C726FA2EE5}" dt="2024-10-23T07:44:02.767" v="521" actId="20577"/>
          <ac:spMkLst>
            <pc:docMk/>
            <pc:sldMk cId="101541442" sldId="2134804756"/>
            <ac:spMk id="14" creationId="{BCC946BA-1464-A957-5D6D-23DDCD99AC77}"/>
          </ac:spMkLst>
        </pc:spChg>
        <pc:picChg chg="del">
          <ac:chgData name="Jonas, Rebecca Sara  AEABHL-AMM" userId="115dba58-6dcb-4fbd-9e8e-30f5b9912e13" providerId="ADAL" clId="{46838185-93DF-487F-A18B-C7C726FA2EE5}" dt="2024-10-23T07:43:17.061" v="509" actId="478"/>
          <ac:picMkLst>
            <pc:docMk/>
            <pc:sldMk cId="101541442" sldId="2134804756"/>
            <ac:picMk id="4" creationId="{AF919575-382E-2CDA-FE8E-33A2B301A3EA}"/>
          </ac:picMkLst>
        </pc:picChg>
        <pc:picChg chg="add mod">
          <ac:chgData name="Jonas, Rebecca Sara  AEABHL-AMM" userId="115dba58-6dcb-4fbd-9e8e-30f5b9912e13" providerId="ADAL" clId="{46838185-93DF-487F-A18B-C7C726FA2EE5}" dt="2024-10-23T07:43:33.503" v="516" actId="1076"/>
          <ac:picMkLst>
            <pc:docMk/>
            <pc:sldMk cId="101541442" sldId="2134804756"/>
            <ac:picMk id="9" creationId="{7C36E273-37C8-5A6D-D632-81408F43C8AC}"/>
          </ac:picMkLst>
        </pc:picChg>
      </pc:sldChg>
      <pc:sldChg chg="modSp mod ord modTransition modShow">
        <pc:chgData name="Jonas, Rebecca Sara  AEABHL-AMM" userId="115dba58-6dcb-4fbd-9e8e-30f5b9912e13" providerId="ADAL" clId="{46838185-93DF-487F-A18B-C7C726FA2EE5}" dt="2024-10-23T11:50:19.284" v="1798"/>
        <pc:sldMkLst>
          <pc:docMk/>
          <pc:sldMk cId="3117597057" sldId="2134804758"/>
        </pc:sldMkLst>
        <pc:spChg chg="mod">
          <ac:chgData name="Jonas, Rebecca Sara  AEABHL-AMM" userId="115dba58-6dcb-4fbd-9e8e-30f5b9912e13" providerId="ADAL" clId="{46838185-93DF-487F-A18B-C7C726FA2EE5}" dt="2024-10-23T07:42:36.186" v="505" actId="20577"/>
          <ac:spMkLst>
            <pc:docMk/>
            <pc:sldMk cId="3117597057" sldId="2134804758"/>
            <ac:spMk id="4" creationId="{AFBE99E8-F0CB-B43F-F0B2-3BB3334719CD}"/>
          </ac:spMkLst>
        </pc:spChg>
      </pc:sldChg>
      <pc:sldChg chg="addSp delSp modSp mod ord">
        <pc:chgData name="Jonas, Rebecca Sara  AEABHL-AMM" userId="115dba58-6dcb-4fbd-9e8e-30f5b9912e13" providerId="ADAL" clId="{46838185-93DF-487F-A18B-C7C726FA2EE5}" dt="2024-10-23T12:11:04.517" v="2014" actId="20577"/>
        <pc:sldMkLst>
          <pc:docMk/>
          <pc:sldMk cId="2829404797" sldId="2134804759"/>
        </pc:sldMkLst>
        <pc:spChg chg="mod">
          <ac:chgData name="Jonas, Rebecca Sara  AEABHL-AMM" userId="115dba58-6dcb-4fbd-9e8e-30f5b9912e13" providerId="ADAL" clId="{46838185-93DF-487F-A18B-C7C726FA2EE5}" dt="2024-10-23T07:47:36.196" v="566" actId="20577"/>
          <ac:spMkLst>
            <pc:docMk/>
            <pc:sldMk cId="2829404797" sldId="2134804759"/>
            <ac:spMk id="8" creationId="{3DA1071E-8F54-0CA2-D314-DED5029C319E}"/>
          </ac:spMkLst>
        </pc:spChg>
        <pc:spChg chg="mod">
          <ac:chgData name="Jonas, Rebecca Sara  AEABHL-AMM" userId="115dba58-6dcb-4fbd-9e8e-30f5b9912e13" providerId="ADAL" clId="{46838185-93DF-487F-A18B-C7C726FA2EE5}" dt="2024-10-23T12:11:04.517" v="2014" actId="20577"/>
          <ac:spMkLst>
            <pc:docMk/>
            <pc:sldMk cId="2829404797" sldId="2134804759"/>
            <ac:spMk id="14" creationId="{BCC946BA-1464-A957-5D6D-23DDCD99AC77}"/>
          </ac:spMkLst>
        </pc:spChg>
        <pc:spChg chg="mod">
          <ac:chgData name="Jonas, Rebecca Sara  AEABHL-AMM" userId="115dba58-6dcb-4fbd-9e8e-30f5b9912e13" providerId="ADAL" clId="{46838185-93DF-487F-A18B-C7C726FA2EE5}" dt="2024-10-23T07:47:31.453" v="562" actId="20577"/>
          <ac:spMkLst>
            <pc:docMk/>
            <pc:sldMk cId="2829404797" sldId="2134804759"/>
            <ac:spMk id="15" creationId="{8A086946-FBAF-400C-01E9-0925473F1FB6}"/>
          </ac:spMkLst>
        </pc:spChg>
        <pc:grpChg chg="del">
          <ac:chgData name="Jonas, Rebecca Sara  AEABHL-AMM" userId="115dba58-6dcb-4fbd-9e8e-30f5b9912e13" providerId="ADAL" clId="{46838185-93DF-487F-A18B-C7C726FA2EE5}" dt="2024-10-23T07:45:26.293" v="524" actId="478"/>
          <ac:grpSpMkLst>
            <pc:docMk/>
            <pc:sldMk cId="2829404797" sldId="2134804759"/>
            <ac:grpSpMk id="10" creationId="{1E666A0F-A17D-0DB6-C1E4-50901D87BFB6}"/>
          </ac:grpSpMkLst>
        </pc:grpChg>
        <pc:grpChg chg="del">
          <ac:chgData name="Jonas, Rebecca Sara  AEABHL-AMM" userId="115dba58-6dcb-4fbd-9e8e-30f5b9912e13" providerId="ADAL" clId="{46838185-93DF-487F-A18B-C7C726FA2EE5}" dt="2024-10-23T07:45:27.036" v="525" actId="478"/>
          <ac:grpSpMkLst>
            <pc:docMk/>
            <pc:sldMk cId="2829404797" sldId="2134804759"/>
            <ac:grpSpMk id="12" creationId="{0EC5D6F6-63EB-D23C-A467-0B078DA8B32D}"/>
          </ac:grpSpMkLst>
        </pc:grpChg>
        <pc:picChg chg="add del mod modCrop">
          <ac:chgData name="Jonas, Rebecca Sara  AEABHL-AMM" userId="115dba58-6dcb-4fbd-9e8e-30f5b9912e13" providerId="ADAL" clId="{46838185-93DF-487F-A18B-C7C726FA2EE5}" dt="2024-10-23T07:46:25.784" v="531" actId="478"/>
          <ac:picMkLst>
            <pc:docMk/>
            <pc:sldMk cId="2829404797" sldId="2134804759"/>
            <ac:picMk id="13" creationId="{33ECACF7-D6DD-8EDB-26E3-1C34B7EB7659}"/>
          </ac:picMkLst>
        </pc:picChg>
        <pc:picChg chg="add mod modCrop">
          <ac:chgData name="Jonas, Rebecca Sara  AEABHL-AMM" userId="115dba58-6dcb-4fbd-9e8e-30f5b9912e13" providerId="ADAL" clId="{46838185-93DF-487F-A18B-C7C726FA2EE5}" dt="2024-10-23T07:46:47.088" v="540" actId="1076"/>
          <ac:picMkLst>
            <pc:docMk/>
            <pc:sldMk cId="2829404797" sldId="2134804759"/>
            <ac:picMk id="17" creationId="{51D96633-747B-B43F-6C4B-8A251319ABE5}"/>
          </ac:picMkLst>
        </pc:picChg>
        <pc:picChg chg="add mod modCrop">
          <ac:chgData name="Jonas, Rebecca Sara  AEABHL-AMM" userId="115dba58-6dcb-4fbd-9e8e-30f5b9912e13" providerId="ADAL" clId="{46838185-93DF-487F-A18B-C7C726FA2EE5}" dt="2024-10-23T07:47:18.654" v="552" actId="1076"/>
          <ac:picMkLst>
            <pc:docMk/>
            <pc:sldMk cId="2829404797" sldId="2134804759"/>
            <ac:picMk id="19" creationId="{E2A0BEF7-243C-0A13-87FB-16EE78768C1D}"/>
          </ac:picMkLst>
        </pc:picChg>
      </pc:sldChg>
      <pc:sldChg chg="del mod modShow">
        <pc:chgData name="Jonas, Rebecca Sara  AEABHL-AMM" userId="115dba58-6dcb-4fbd-9e8e-30f5b9912e13" providerId="ADAL" clId="{46838185-93DF-487F-A18B-C7C726FA2EE5}" dt="2024-10-23T10:02:58.289" v="787" actId="2696"/>
        <pc:sldMkLst>
          <pc:docMk/>
          <pc:sldMk cId="3183568853" sldId="2134804761"/>
        </pc:sldMkLst>
      </pc:sldChg>
      <pc:sldChg chg="del mod modShow">
        <pc:chgData name="Jonas, Rebecca Sara  AEABHL-AMM" userId="115dba58-6dcb-4fbd-9e8e-30f5b9912e13" providerId="ADAL" clId="{46838185-93DF-487F-A18B-C7C726FA2EE5}" dt="2024-10-23T10:02:58.289" v="787" actId="2696"/>
        <pc:sldMkLst>
          <pc:docMk/>
          <pc:sldMk cId="497898644" sldId="2134804765"/>
        </pc:sldMkLst>
      </pc:sldChg>
      <pc:sldChg chg="modSp mod ord">
        <pc:chgData name="Jonas, Rebecca Sara  AEABHL-AMM" userId="115dba58-6dcb-4fbd-9e8e-30f5b9912e13" providerId="ADAL" clId="{46838185-93DF-487F-A18B-C7C726FA2EE5}" dt="2024-10-23T14:50:13.208" v="2458"/>
        <pc:sldMkLst>
          <pc:docMk/>
          <pc:sldMk cId="1496932627" sldId="2134804766"/>
        </pc:sldMkLst>
        <pc:spChg chg="mod">
          <ac:chgData name="Jonas, Rebecca Sara  AEABHL-AMM" userId="115dba58-6dcb-4fbd-9e8e-30f5b9912e13" providerId="ADAL" clId="{46838185-93DF-487F-A18B-C7C726FA2EE5}" dt="2024-10-23T12:07:30.266" v="2001" actId="20577"/>
          <ac:spMkLst>
            <pc:docMk/>
            <pc:sldMk cId="1496932627" sldId="2134804766"/>
            <ac:spMk id="3" creationId="{C03F98C1-3403-9C10-7CEE-8FF8E4198C98}"/>
          </ac:spMkLst>
        </pc:spChg>
      </pc:sldChg>
      <pc:sldChg chg="del">
        <pc:chgData name="Jonas, Rebecca Sara  AEABHL-AMM" userId="115dba58-6dcb-4fbd-9e8e-30f5b9912e13" providerId="ADAL" clId="{46838185-93DF-487F-A18B-C7C726FA2EE5}" dt="2024-10-23T07:06:13.593" v="1" actId="47"/>
        <pc:sldMkLst>
          <pc:docMk/>
          <pc:sldMk cId="1460548052" sldId="2134804767"/>
        </pc:sldMkLst>
      </pc:sldChg>
      <pc:sldChg chg="addSp delSp modSp add mod ord">
        <pc:chgData name="Jonas, Rebecca Sara  AEABHL-AMM" userId="115dba58-6dcb-4fbd-9e8e-30f5b9912e13" providerId="ADAL" clId="{46838185-93DF-487F-A18B-C7C726FA2EE5}" dt="2024-10-23T13:47:48.097" v="2449" actId="208"/>
        <pc:sldMkLst>
          <pc:docMk/>
          <pc:sldMk cId="237437067" sldId="2134804768"/>
        </pc:sldMkLst>
        <pc:spChg chg="del mod">
          <ac:chgData name="Jonas, Rebecca Sara  AEABHL-AMM" userId="115dba58-6dcb-4fbd-9e8e-30f5b9912e13" providerId="ADAL" clId="{46838185-93DF-487F-A18B-C7C726FA2EE5}" dt="2024-10-23T07:06:18.109" v="4" actId="478"/>
          <ac:spMkLst>
            <pc:docMk/>
            <pc:sldMk cId="237437067" sldId="2134804768"/>
            <ac:spMk id="11" creationId="{CDC17471-D004-74D7-0E0F-33ABC883374E}"/>
          </ac:spMkLst>
        </pc:spChg>
        <pc:spChg chg="mod">
          <ac:chgData name="Jonas, Rebecca Sara  AEABHL-AMM" userId="115dba58-6dcb-4fbd-9e8e-30f5b9912e13" providerId="ADAL" clId="{46838185-93DF-487F-A18B-C7C726FA2EE5}" dt="2024-10-23T07:08:19.923" v="39" actId="20577"/>
          <ac:spMkLst>
            <pc:docMk/>
            <pc:sldMk cId="237437067" sldId="2134804768"/>
            <ac:spMk id="12" creationId="{10D0F4E3-0DB0-FEEB-FEE0-9E521B7A8013}"/>
          </ac:spMkLst>
        </pc:spChg>
        <pc:spChg chg="mod">
          <ac:chgData name="Jonas, Rebecca Sara  AEABHL-AMM" userId="115dba58-6dcb-4fbd-9e8e-30f5b9912e13" providerId="ADAL" clId="{46838185-93DF-487F-A18B-C7C726FA2EE5}" dt="2024-10-23T13:47:48.097" v="2449" actId="208"/>
          <ac:spMkLst>
            <pc:docMk/>
            <pc:sldMk cId="237437067" sldId="2134804768"/>
            <ac:spMk id="13" creationId="{E881710F-093B-ED04-910F-E2F1FFEC38D8}"/>
          </ac:spMkLst>
        </pc:spChg>
        <pc:spChg chg="add del mod">
          <ac:chgData name="Jonas, Rebecca Sara  AEABHL-AMM" userId="115dba58-6dcb-4fbd-9e8e-30f5b9912e13" providerId="ADAL" clId="{46838185-93DF-487F-A18B-C7C726FA2EE5}" dt="2024-10-23T07:06:30.620" v="6"/>
          <ac:spMkLst>
            <pc:docMk/>
            <pc:sldMk cId="237437067" sldId="2134804768"/>
            <ac:spMk id="14" creationId="{04B7C712-BA0D-DA3B-F236-26CDD6239E32}"/>
          </ac:spMkLst>
        </pc:spChg>
        <pc:spChg chg="mod">
          <ac:chgData name="Jonas, Rebecca Sara  AEABHL-AMM" userId="115dba58-6dcb-4fbd-9e8e-30f5b9912e13" providerId="ADAL" clId="{46838185-93DF-487F-A18B-C7C726FA2EE5}" dt="2024-10-23T13:47:48.097" v="2449" actId="208"/>
          <ac:spMkLst>
            <pc:docMk/>
            <pc:sldMk cId="237437067" sldId="2134804768"/>
            <ac:spMk id="16" creationId="{D0E3333F-5CA9-62C9-7050-97FF928C51D0}"/>
          </ac:spMkLst>
        </pc:spChg>
        <pc:spChg chg="mod">
          <ac:chgData name="Jonas, Rebecca Sara  AEABHL-AMM" userId="115dba58-6dcb-4fbd-9e8e-30f5b9912e13" providerId="ADAL" clId="{46838185-93DF-487F-A18B-C7C726FA2EE5}" dt="2024-10-23T13:47:48.097" v="2449" actId="208"/>
          <ac:spMkLst>
            <pc:docMk/>
            <pc:sldMk cId="237437067" sldId="2134804768"/>
            <ac:spMk id="17" creationId="{0774443F-55AC-1408-CD46-98B766800037}"/>
          </ac:spMkLst>
        </pc:spChg>
        <pc:picChg chg="del">
          <ac:chgData name="Jonas, Rebecca Sara  AEABHL-AMM" userId="115dba58-6dcb-4fbd-9e8e-30f5b9912e13" providerId="ADAL" clId="{46838185-93DF-487F-A18B-C7C726FA2EE5}" dt="2024-10-23T07:06:18.730" v="5" actId="478"/>
          <ac:picMkLst>
            <pc:docMk/>
            <pc:sldMk cId="237437067" sldId="2134804768"/>
            <ac:picMk id="7" creationId="{30C1621D-AD86-BB5F-1910-A0E09FC81A1C}"/>
          </ac:picMkLst>
        </pc:picChg>
        <pc:picChg chg="del">
          <ac:chgData name="Jonas, Rebecca Sara  AEABHL-AMM" userId="115dba58-6dcb-4fbd-9e8e-30f5b9912e13" providerId="ADAL" clId="{46838185-93DF-487F-A18B-C7C726FA2EE5}" dt="2024-10-23T07:06:15.108" v="2" actId="478"/>
          <ac:picMkLst>
            <pc:docMk/>
            <pc:sldMk cId="237437067" sldId="2134804768"/>
            <ac:picMk id="9" creationId="{C9D38116-8B54-980C-CA20-6F4864513E0D}"/>
          </ac:picMkLst>
        </pc:picChg>
        <pc:picChg chg="add mod ord">
          <ac:chgData name="Jonas, Rebecca Sara  AEABHL-AMM" userId="115dba58-6dcb-4fbd-9e8e-30f5b9912e13" providerId="ADAL" clId="{46838185-93DF-487F-A18B-C7C726FA2EE5}" dt="2024-10-23T07:07:59.022" v="33" actId="14100"/>
          <ac:picMkLst>
            <pc:docMk/>
            <pc:sldMk cId="237437067" sldId="2134804768"/>
            <ac:picMk id="18" creationId="{AE19249A-1466-F7BD-B9C2-5D75E26AAB1A}"/>
          </ac:picMkLst>
        </pc:picChg>
        <pc:picChg chg="add mod">
          <ac:chgData name="Jonas, Rebecca Sara  AEABHL-AMM" userId="115dba58-6dcb-4fbd-9e8e-30f5b9912e13" providerId="ADAL" clId="{46838185-93DF-487F-A18B-C7C726FA2EE5}" dt="2024-10-23T07:07:49.371" v="30" actId="1076"/>
          <ac:picMkLst>
            <pc:docMk/>
            <pc:sldMk cId="237437067" sldId="2134804768"/>
            <ac:picMk id="20" creationId="{7F45BC67-3F03-809D-DBEF-1A617211701F}"/>
          </ac:picMkLst>
        </pc:picChg>
        <pc:picChg chg="add mod">
          <ac:chgData name="Jonas, Rebecca Sara  AEABHL-AMM" userId="115dba58-6dcb-4fbd-9e8e-30f5b9912e13" providerId="ADAL" clId="{46838185-93DF-487F-A18B-C7C726FA2EE5}" dt="2024-10-23T07:07:39.082" v="27" actId="14100"/>
          <ac:picMkLst>
            <pc:docMk/>
            <pc:sldMk cId="237437067" sldId="2134804768"/>
            <ac:picMk id="22" creationId="{58A2394E-27EF-890E-32E0-71D5453AF831}"/>
          </ac:picMkLst>
        </pc:picChg>
      </pc:sldChg>
      <pc:sldChg chg="addSp delSp modSp add del mod delAnim">
        <pc:chgData name="Jonas, Rebecca Sara  AEABHL-AMM" userId="115dba58-6dcb-4fbd-9e8e-30f5b9912e13" providerId="ADAL" clId="{46838185-93DF-487F-A18B-C7C726FA2EE5}" dt="2024-10-23T09:46:24.749" v="784" actId="47"/>
        <pc:sldMkLst>
          <pc:docMk/>
          <pc:sldMk cId="2437088175" sldId="2134804769"/>
        </pc:sldMkLst>
        <pc:spChg chg="mod">
          <ac:chgData name="Jonas, Rebecca Sara  AEABHL-AMM" userId="115dba58-6dcb-4fbd-9e8e-30f5b9912e13" providerId="ADAL" clId="{46838185-93DF-487F-A18B-C7C726FA2EE5}" dt="2024-10-23T08:44:00.254" v="610" actId="403"/>
          <ac:spMkLst>
            <pc:docMk/>
            <pc:sldMk cId="2437088175" sldId="2134804769"/>
            <ac:spMk id="14" creationId="{BCC946BA-1464-A957-5D6D-23DDCD99AC77}"/>
          </ac:spMkLst>
        </pc:spChg>
        <pc:spChg chg="mod">
          <ac:chgData name="Jonas, Rebecca Sara  AEABHL-AMM" userId="115dba58-6dcb-4fbd-9e8e-30f5b9912e13" providerId="ADAL" clId="{46838185-93DF-487F-A18B-C7C726FA2EE5}" dt="2024-10-23T07:26:37.288" v="371" actId="20577"/>
          <ac:spMkLst>
            <pc:docMk/>
            <pc:sldMk cId="2437088175" sldId="2134804769"/>
            <ac:spMk id="35" creationId="{388B1207-B4EA-2424-15F5-C9A929B8EA81}"/>
          </ac:spMkLst>
        </pc:spChg>
        <pc:grpChg chg="del">
          <ac:chgData name="Jonas, Rebecca Sara  AEABHL-AMM" userId="115dba58-6dcb-4fbd-9e8e-30f5b9912e13" providerId="ADAL" clId="{46838185-93DF-487F-A18B-C7C726FA2EE5}" dt="2024-10-23T07:10:31.877" v="61" actId="478"/>
          <ac:grpSpMkLst>
            <pc:docMk/>
            <pc:sldMk cId="2437088175" sldId="2134804769"/>
            <ac:grpSpMk id="16" creationId="{5B3B2086-A962-3BFA-1A35-5B78BFBAE652}"/>
          </ac:grpSpMkLst>
        </pc:grpChg>
        <pc:grpChg chg="del">
          <ac:chgData name="Jonas, Rebecca Sara  AEABHL-AMM" userId="115dba58-6dcb-4fbd-9e8e-30f5b9912e13" providerId="ADAL" clId="{46838185-93DF-487F-A18B-C7C726FA2EE5}" dt="2024-10-23T07:12:58.929" v="100" actId="478"/>
          <ac:grpSpMkLst>
            <pc:docMk/>
            <pc:sldMk cId="2437088175" sldId="2134804769"/>
            <ac:grpSpMk id="24" creationId="{2DD377AB-F96D-D565-B2AA-DF91720ADBD1}"/>
          </ac:grpSpMkLst>
        </pc:grpChg>
        <pc:graphicFrameChg chg="add del mod">
          <ac:chgData name="Jonas, Rebecca Sara  AEABHL-AMM" userId="115dba58-6dcb-4fbd-9e8e-30f5b9912e13" providerId="ADAL" clId="{46838185-93DF-487F-A18B-C7C726FA2EE5}" dt="2024-10-23T07:16:05.001" v="112" actId="478"/>
          <ac:graphicFrameMkLst>
            <pc:docMk/>
            <pc:sldMk cId="2437088175" sldId="2134804769"/>
            <ac:graphicFrameMk id="5" creationId="{AF4E5CB2-0FB4-04C7-AA99-A3AAD207D720}"/>
          </ac:graphicFrameMkLst>
        </pc:graphicFrameChg>
        <pc:graphicFrameChg chg="add del mod">
          <ac:chgData name="Jonas, Rebecca Sara  AEABHL-AMM" userId="115dba58-6dcb-4fbd-9e8e-30f5b9912e13" providerId="ADAL" clId="{46838185-93DF-487F-A18B-C7C726FA2EE5}" dt="2024-10-23T07:17:33.364" v="116" actId="478"/>
          <ac:graphicFrameMkLst>
            <pc:docMk/>
            <pc:sldMk cId="2437088175" sldId="2134804769"/>
            <ac:graphicFrameMk id="9" creationId="{E1EE0C75-17DE-2495-5350-260EB9599D6D}"/>
          </ac:graphicFrameMkLst>
        </pc:graphicFrameChg>
        <pc:picChg chg="add mod">
          <ac:chgData name="Jonas, Rebecca Sara  AEABHL-AMM" userId="115dba58-6dcb-4fbd-9e8e-30f5b9912e13" providerId="ADAL" clId="{46838185-93DF-487F-A18B-C7C726FA2EE5}" dt="2024-10-23T07:12:55.516" v="98" actId="1076"/>
          <ac:picMkLst>
            <pc:docMk/>
            <pc:sldMk cId="2437088175" sldId="2134804769"/>
            <ac:picMk id="4" creationId="{AB1A5876-40FB-AD06-9B56-8F0A9F9C1C56}"/>
          </ac:picMkLst>
        </pc:picChg>
        <pc:picChg chg="del">
          <ac:chgData name="Jonas, Rebecca Sara  AEABHL-AMM" userId="115dba58-6dcb-4fbd-9e8e-30f5b9912e13" providerId="ADAL" clId="{46838185-93DF-487F-A18B-C7C726FA2EE5}" dt="2024-10-23T07:09:28.255" v="41" actId="478"/>
          <ac:picMkLst>
            <pc:docMk/>
            <pc:sldMk cId="2437088175" sldId="2134804769"/>
            <ac:picMk id="7" creationId="{12E4A710-22AA-6A88-380E-B0176571C13A}"/>
          </ac:picMkLst>
        </pc:picChg>
        <pc:picChg chg="add del">
          <ac:chgData name="Jonas, Rebecca Sara  AEABHL-AMM" userId="115dba58-6dcb-4fbd-9e8e-30f5b9912e13" providerId="ADAL" clId="{46838185-93DF-487F-A18B-C7C726FA2EE5}" dt="2024-10-23T07:16:10.203" v="114" actId="478"/>
          <ac:picMkLst>
            <pc:docMk/>
            <pc:sldMk cId="2437088175" sldId="2134804769"/>
            <ac:picMk id="8" creationId="{43F56552-0220-E739-847D-49EB7A0BA1C4}"/>
          </ac:picMkLst>
        </pc:picChg>
        <pc:picChg chg="add mod">
          <ac:chgData name="Jonas, Rebecca Sara  AEABHL-AMM" userId="115dba58-6dcb-4fbd-9e8e-30f5b9912e13" providerId="ADAL" clId="{46838185-93DF-487F-A18B-C7C726FA2EE5}" dt="2024-10-23T07:24:33.001" v="335" actId="1076"/>
          <ac:picMkLst>
            <pc:docMk/>
            <pc:sldMk cId="2437088175" sldId="2134804769"/>
            <ac:picMk id="11" creationId="{943A006D-20C2-21FA-F131-529A0C114241}"/>
          </ac:picMkLst>
        </pc:picChg>
        <pc:picChg chg="add del mod">
          <ac:chgData name="Jonas, Rebecca Sara  AEABHL-AMM" userId="115dba58-6dcb-4fbd-9e8e-30f5b9912e13" providerId="ADAL" clId="{46838185-93DF-487F-A18B-C7C726FA2EE5}" dt="2024-10-23T09:46:12.512" v="779" actId="21"/>
          <ac:picMkLst>
            <pc:docMk/>
            <pc:sldMk cId="2437088175" sldId="2134804769"/>
            <ac:picMk id="13" creationId="{FEBBF30B-C8C7-8A4E-010B-18D119F1D212}"/>
          </ac:picMkLst>
        </pc:picChg>
        <pc:cxnChg chg="del">
          <ac:chgData name="Jonas, Rebecca Sara  AEABHL-AMM" userId="115dba58-6dcb-4fbd-9e8e-30f5b9912e13" providerId="ADAL" clId="{46838185-93DF-487F-A18B-C7C726FA2EE5}" dt="2024-10-23T07:12:58.016" v="99" actId="478"/>
          <ac:cxnSpMkLst>
            <pc:docMk/>
            <pc:sldMk cId="2437088175" sldId="2134804769"/>
            <ac:cxnSpMk id="28" creationId="{272AA1F1-304F-96E5-E208-022AD28D2333}"/>
          </ac:cxnSpMkLst>
        </pc:cxnChg>
      </pc:sldChg>
      <pc:sldChg chg="addSp delSp modSp add mod ord">
        <pc:chgData name="Jonas, Rebecca Sara  AEABHL-AMM" userId="115dba58-6dcb-4fbd-9e8e-30f5b9912e13" providerId="ADAL" clId="{46838185-93DF-487F-A18B-C7C726FA2EE5}" dt="2024-10-23T11:48:28.475" v="1769"/>
        <pc:sldMkLst>
          <pc:docMk/>
          <pc:sldMk cId="2288539044" sldId="2134804770"/>
        </pc:sldMkLst>
        <pc:spChg chg="add mod">
          <ac:chgData name="Jonas, Rebecca Sara  AEABHL-AMM" userId="115dba58-6dcb-4fbd-9e8e-30f5b9912e13" providerId="ADAL" clId="{46838185-93DF-487F-A18B-C7C726FA2EE5}" dt="2024-10-23T09:42:44.570" v="750" actId="1076"/>
          <ac:spMkLst>
            <pc:docMk/>
            <pc:sldMk cId="2288539044" sldId="2134804770"/>
            <ac:spMk id="10" creationId="{F78253DD-52D5-6FA5-F74A-64E38855D431}"/>
          </ac:spMkLst>
        </pc:spChg>
        <pc:spChg chg="add del mod">
          <ac:chgData name="Jonas, Rebecca Sara  AEABHL-AMM" userId="115dba58-6dcb-4fbd-9e8e-30f5b9912e13" providerId="ADAL" clId="{46838185-93DF-487F-A18B-C7C726FA2EE5}" dt="2024-10-23T09:43:26.711" v="769" actId="1076"/>
          <ac:spMkLst>
            <pc:docMk/>
            <pc:sldMk cId="2288539044" sldId="2134804770"/>
            <ac:spMk id="12" creationId="{484695EE-9552-CA5C-6EAE-D34A74B13697}"/>
          </ac:spMkLst>
        </pc:spChg>
        <pc:spChg chg="mod ord">
          <ac:chgData name="Jonas, Rebecca Sara  AEABHL-AMM" userId="115dba58-6dcb-4fbd-9e8e-30f5b9912e13" providerId="ADAL" clId="{46838185-93DF-487F-A18B-C7C726FA2EE5}" dt="2024-10-23T09:43:43.479" v="771" actId="167"/>
          <ac:spMkLst>
            <pc:docMk/>
            <pc:sldMk cId="2288539044" sldId="2134804770"/>
            <ac:spMk id="14" creationId="{BCC946BA-1464-A957-5D6D-23DDCD99AC77}"/>
          </ac:spMkLst>
        </pc:spChg>
        <pc:spChg chg="mod">
          <ac:chgData name="Jonas, Rebecca Sara  AEABHL-AMM" userId="115dba58-6dcb-4fbd-9e8e-30f5b9912e13" providerId="ADAL" clId="{46838185-93DF-487F-A18B-C7C726FA2EE5}" dt="2024-10-23T10:39:55.341" v="807" actId="20577"/>
          <ac:spMkLst>
            <pc:docMk/>
            <pc:sldMk cId="2288539044" sldId="2134804770"/>
            <ac:spMk id="34" creationId="{D4AF0B9A-81B8-3212-68A1-0B01B4D099B1}"/>
          </ac:spMkLst>
        </pc:spChg>
        <pc:spChg chg="mod">
          <ac:chgData name="Jonas, Rebecca Sara  AEABHL-AMM" userId="115dba58-6dcb-4fbd-9e8e-30f5b9912e13" providerId="ADAL" clId="{46838185-93DF-487F-A18B-C7C726FA2EE5}" dt="2024-10-23T07:26:48.708" v="374"/>
          <ac:spMkLst>
            <pc:docMk/>
            <pc:sldMk cId="2288539044" sldId="2134804770"/>
            <ac:spMk id="35" creationId="{388B1207-B4EA-2424-15F5-C9A929B8EA81}"/>
          </ac:spMkLst>
        </pc:spChg>
        <pc:picChg chg="mod ord">
          <ac:chgData name="Jonas, Rebecca Sara  AEABHL-AMM" userId="115dba58-6dcb-4fbd-9e8e-30f5b9912e13" providerId="ADAL" clId="{46838185-93DF-487F-A18B-C7C726FA2EE5}" dt="2024-10-23T11:36:58.892" v="1716" actId="14100"/>
          <ac:picMkLst>
            <pc:docMk/>
            <pc:sldMk cId="2288539044" sldId="2134804770"/>
            <ac:picMk id="4" creationId="{AB1A5876-40FB-AD06-9B56-8F0A9F9C1C56}"/>
          </ac:picMkLst>
        </pc:picChg>
        <pc:picChg chg="add mod ord">
          <ac:chgData name="Jonas, Rebecca Sara  AEABHL-AMM" userId="115dba58-6dcb-4fbd-9e8e-30f5b9912e13" providerId="ADAL" clId="{46838185-93DF-487F-A18B-C7C726FA2EE5}" dt="2024-10-23T07:29:00.074" v="384" actId="166"/>
          <ac:picMkLst>
            <pc:docMk/>
            <pc:sldMk cId="2288539044" sldId="2134804770"/>
            <ac:picMk id="7" creationId="{99D3DFAF-C2A2-6CAC-7F6C-1973C5E1B47E}"/>
          </ac:picMkLst>
        </pc:picChg>
        <pc:picChg chg="add mod">
          <ac:chgData name="Jonas, Rebecca Sara  AEABHL-AMM" userId="115dba58-6dcb-4fbd-9e8e-30f5b9912e13" providerId="ADAL" clId="{46838185-93DF-487F-A18B-C7C726FA2EE5}" dt="2024-10-23T07:28:57.890" v="383" actId="1076"/>
          <ac:picMkLst>
            <pc:docMk/>
            <pc:sldMk cId="2288539044" sldId="2134804770"/>
            <ac:picMk id="9" creationId="{0335C6AB-AEF7-BE6D-9866-90A5632B1E69}"/>
          </ac:picMkLst>
        </pc:picChg>
        <pc:picChg chg="del">
          <ac:chgData name="Jonas, Rebecca Sara  AEABHL-AMM" userId="115dba58-6dcb-4fbd-9e8e-30f5b9912e13" providerId="ADAL" clId="{46838185-93DF-487F-A18B-C7C726FA2EE5}" dt="2024-10-23T10:39:38.326" v="799" actId="478"/>
          <ac:picMkLst>
            <pc:docMk/>
            <pc:sldMk cId="2288539044" sldId="2134804770"/>
            <ac:picMk id="11" creationId="{943A006D-20C2-21FA-F131-529A0C114241}"/>
          </ac:picMkLst>
        </pc:picChg>
        <pc:picChg chg="add mod">
          <ac:chgData name="Jonas, Rebecca Sara  AEABHL-AMM" userId="115dba58-6dcb-4fbd-9e8e-30f5b9912e13" providerId="ADAL" clId="{46838185-93DF-487F-A18B-C7C726FA2EE5}" dt="2024-10-23T10:39:47.741" v="804" actId="1076"/>
          <ac:picMkLst>
            <pc:docMk/>
            <pc:sldMk cId="2288539044" sldId="2134804770"/>
            <ac:picMk id="15" creationId="{8C51B042-AA58-4E67-FF1A-09C0292AAC0B}"/>
          </ac:picMkLst>
        </pc:picChg>
      </pc:sldChg>
      <pc:sldChg chg="add del">
        <pc:chgData name="Jonas, Rebecca Sara  AEABHL-AMM" userId="115dba58-6dcb-4fbd-9e8e-30f5b9912e13" providerId="ADAL" clId="{46838185-93DF-487F-A18B-C7C726FA2EE5}" dt="2024-10-23T07:44:16.563" v="522" actId="47"/>
        <pc:sldMkLst>
          <pc:docMk/>
          <pc:sldMk cId="203521849" sldId="2134804771"/>
        </pc:sldMkLst>
      </pc:sldChg>
      <pc:sldChg chg="add del">
        <pc:chgData name="Jonas, Rebecca Sara  AEABHL-AMM" userId="115dba58-6dcb-4fbd-9e8e-30f5b9912e13" providerId="ADAL" clId="{46838185-93DF-487F-A18B-C7C726FA2EE5}" dt="2024-10-23T07:40:46.986" v="493" actId="2696"/>
        <pc:sldMkLst>
          <pc:docMk/>
          <pc:sldMk cId="618237661" sldId="2134804771"/>
        </pc:sldMkLst>
      </pc:sldChg>
      <pc:sldChg chg="add del">
        <pc:chgData name="Jonas, Rebecca Sara  AEABHL-AMM" userId="115dba58-6dcb-4fbd-9e8e-30f5b9912e13" providerId="ADAL" clId="{46838185-93DF-487F-A18B-C7C726FA2EE5}" dt="2024-10-23T07:49:29.418" v="602" actId="47"/>
        <pc:sldMkLst>
          <pc:docMk/>
          <pc:sldMk cId="764630478" sldId="2134804771"/>
        </pc:sldMkLst>
      </pc:sldChg>
      <pc:sldChg chg="add del">
        <pc:chgData name="Jonas, Rebecca Sara  AEABHL-AMM" userId="115dba58-6dcb-4fbd-9e8e-30f5b9912e13" providerId="ADAL" clId="{46838185-93DF-487F-A18B-C7C726FA2EE5}" dt="2024-10-23T07:42:20.362" v="502" actId="2696"/>
        <pc:sldMkLst>
          <pc:docMk/>
          <pc:sldMk cId="1588655995" sldId="2134804771"/>
        </pc:sldMkLst>
      </pc:sldChg>
      <pc:sldChg chg="addSp delSp modSp add mod ord modShow">
        <pc:chgData name="Jonas, Rebecca Sara  AEABHL-AMM" userId="115dba58-6dcb-4fbd-9e8e-30f5b9912e13" providerId="ADAL" clId="{46838185-93DF-487F-A18B-C7C726FA2EE5}" dt="2024-10-23T11:48:30.132" v="1771"/>
        <pc:sldMkLst>
          <pc:docMk/>
          <pc:sldMk cId="3084184997" sldId="2134804771"/>
        </pc:sldMkLst>
        <pc:picChg chg="add mod">
          <ac:chgData name="Jonas, Rebecca Sara  AEABHL-AMM" userId="115dba58-6dcb-4fbd-9e8e-30f5b9912e13" providerId="ADAL" clId="{46838185-93DF-487F-A18B-C7C726FA2EE5}" dt="2024-10-23T09:46:22.566" v="783" actId="14100"/>
          <ac:picMkLst>
            <pc:docMk/>
            <pc:sldMk cId="3084184997" sldId="2134804771"/>
            <ac:picMk id="5" creationId="{946764D6-148E-F935-4016-1A843E7387B8}"/>
          </ac:picMkLst>
        </pc:picChg>
        <pc:picChg chg="del">
          <ac:chgData name="Jonas, Rebecca Sara  AEABHL-AMM" userId="115dba58-6dcb-4fbd-9e8e-30f5b9912e13" providerId="ADAL" clId="{46838185-93DF-487F-A18B-C7C726FA2EE5}" dt="2024-10-23T09:46:17.400" v="781" actId="478"/>
          <ac:picMkLst>
            <pc:docMk/>
            <pc:sldMk cId="3084184997" sldId="2134804771"/>
            <ac:picMk id="7" creationId="{99D3DFAF-C2A2-6CAC-7F6C-1973C5E1B47E}"/>
          </ac:picMkLst>
        </pc:picChg>
      </pc:sldChg>
      <pc:sldChg chg="addSp modSp add mod ord">
        <pc:chgData name="Jonas, Rebecca Sara  AEABHL-AMM" userId="115dba58-6dcb-4fbd-9e8e-30f5b9912e13" providerId="ADAL" clId="{46838185-93DF-487F-A18B-C7C726FA2EE5}" dt="2024-10-23T11:48:10.762" v="1763"/>
        <pc:sldMkLst>
          <pc:docMk/>
          <pc:sldMk cId="1879552321" sldId="2134804772"/>
        </pc:sldMkLst>
        <pc:spChg chg="add mod replST">
          <ac:chgData name="Jonas, Rebecca Sara  AEABHL-AMM" userId="115dba58-6dcb-4fbd-9e8e-30f5b9912e13" providerId="ADAL" clId="{46838185-93DF-487F-A18B-C7C726FA2EE5}" dt="2024-10-23T11:31:44.356" v="1018"/>
          <ac:spMkLst>
            <pc:docMk/>
            <pc:sldMk cId="1879552321" sldId="2134804772"/>
            <ac:spMk id="2" creationId="{05059EAB-CE71-435F-A603-EE4FA6670A53}"/>
          </ac:spMkLst>
        </pc:spChg>
        <pc:spChg chg="add mod replST">
          <ac:chgData name="Jonas, Rebecca Sara  AEABHL-AMM" userId="115dba58-6dcb-4fbd-9e8e-30f5b9912e13" providerId="ADAL" clId="{46838185-93DF-487F-A18B-C7C726FA2EE5}" dt="2024-10-23T11:31:44.356" v="1018"/>
          <ac:spMkLst>
            <pc:docMk/>
            <pc:sldMk cId="1879552321" sldId="2134804772"/>
            <ac:spMk id="3" creationId="{12A87FAF-CF3F-4101-B67C-1C2D0B5833F7}"/>
          </ac:spMkLst>
        </pc:spChg>
        <pc:spChg chg="add mod replST">
          <ac:chgData name="Jonas, Rebecca Sara  AEABHL-AMM" userId="115dba58-6dcb-4fbd-9e8e-30f5b9912e13" providerId="ADAL" clId="{46838185-93DF-487F-A18B-C7C726FA2EE5}" dt="2024-10-23T11:31:44.356" v="1018"/>
          <ac:spMkLst>
            <pc:docMk/>
            <pc:sldMk cId="1879552321" sldId="2134804772"/>
            <ac:spMk id="4" creationId="{5E3761DE-E740-4A99-8BF2-28E390A36D16}"/>
          </ac:spMkLst>
        </pc:spChg>
        <pc:spChg chg="add mod replST">
          <ac:chgData name="Jonas, Rebecca Sara  AEABHL-AMM" userId="115dba58-6dcb-4fbd-9e8e-30f5b9912e13" providerId="ADAL" clId="{46838185-93DF-487F-A18B-C7C726FA2EE5}" dt="2024-10-23T11:31:44.356" v="1018"/>
          <ac:spMkLst>
            <pc:docMk/>
            <pc:sldMk cId="1879552321" sldId="2134804772"/>
            <ac:spMk id="5" creationId="{C06F1428-1891-4567-A0B3-101385EDFB86}"/>
          </ac:spMkLst>
        </pc:spChg>
        <pc:spChg chg="mod ord replST">
          <ac:chgData name="Jonas, Rebecca Sara  AEABHL-AMM" userId="115dba58-6dcb-4fbd-9e8e-30f5b9912e13" providerId="ADAL" clId="{46838185-93DF-487F-A18B-C7C726FA2EE5}" dt="2024-10-23T11:31:44.368" v="1034"/>
          <ac:spMkLst>
            <pc:docMk/>
            <pc:sldMk cId="1879552321" sldId="2134804772"/>
            <ac:spMk id="6" creationId="{2364FC6A-1150-A0D5-B784-581E5E756628}"/>
          </ac:spMkLst>
        </pc:spChg>
        <pc:spChg chg="mod">
          <ac:chgData name="Jonas, Rebecca Sara  AEABHL-AMM" userId="115dba58-6dcb-4fbd-9e8e-30f5b9912e13" providerId="ADAL" clId="{46838185-93DF-487F-A18B-C7C726FA2EE5}" dt="2024-10-23T11:47:47.237" v="1757" actId="20577"/>
          <ac:spMkLst>
            <pc:docMk/>
            <pc:sldMk cId="1879552321" sldId="2134804772"/>
            <ac:spMk id="7" creationId="{1EFAA09E-100F-A8FF-91A4-EFFD9B8500DC}"/>
          </ac:spMkLst>
        </pc:spChg>
        <pc:spChg chg="add mod replST">
          <ac:chgData name="Jonas, Rebecca Sara  AEABHL-AMM" userId="115dba58-6dcb-4fbd-9e8e-30f5b9912e13" providerId="ADAL" clId="{46838185-93DF-487F-A18B-C7C726FA2EE5}" dt="2024-10-23T11:31:44.356" v="1018"/>
          <ac:spMkLst>
            <pc:docMk/>
            <pc:sldMk cId="1879552321" sldId="2134804772"/>
            <ac:spMk id="8" creationId="{5E3761DE-E740-4A99-8BF2-28E390A36D16}"/>
          </ac:spMkLst>
        </pc:spChg>
        <pc:spChg chg="add mod replST">
          <ac:chgData name="Jonas, Rebecca Sara  AEABHL-AMM" userId="115dba58-6dcb-4fbd-9e8e-30f5b9912e13" providerId="ADAL" clId="{46838185-93DF-487F-A18B-C7C726FA2EE5}" dt="2024-10-23T11:31:44.356" v="1018"/>
          <ac:spMkLst>
            <pc:docMk/>
            <pc:sldMk cId="1879552321" sldId="2134804772"/>
            <ac:spMk id="9" creationId="{C06F1428-1891-4567-A0B3-101385EDFB86}"/>
          </ac:spMkLst>
        </pc:spChg>
        <pc:spChg chg="add mod replST">
          <ac:chgData name="Jonas, Rebecca Sara  AEABHL-AMM" userId="115dba58-6dcb-4fbd-9e8e-30f5b9912e13" providerId="ADAL" clId="{46838185-93DF-487F-A18B-C7C726FA2EE5}" dt="2024-10-23T11:31:44.356" v="1018"/>
          <ac:spMkLst>
            <pc:docMk/>
            <pc:sldMk cId="1879552321" sldId="2134804772"/>
            <ac:spMk id="10" creationId="{5E3761DE-E740-4A99-8BF2-28E390A36D16}"/>
          </ac:spMkLst>
        </pc:spChg>
        <pc:spChg chg="add mod replST">
          <ac:chgData name="Jonas, Rebecca Sara  AEABHL-AMM" userId="115dba58-6dcb-4fbd-9e8e-30f5b9912e13" providerId="ADAL" clId="{46838185-93DF-487F-A18B-C7C726FA2EE5}" dt="2024-10-23T11:31:44.356" v="1018"/>
          <ac:spMkLst>
            <pc:docMk/>
            <pc:sldMk cId="1879552321" sldId="2134804772"/>
            <ac:spMk id="11" creationId="{C06F1428-1891-4567-A0B3-101385EDFB86}"/>
          </ac:spMkLst>
        </pc:spChg>
        <pc:spChg chg="add mod replST">
          <ac:chgData name="Jonas, Rebecca Sara  AEABHL-AMM" userId="115dba58-6dcb-4fbd-9e8e-30f5b9912e13" providerId="ADAL" clId="{46838185-93DF-487F-A18B-C7C726FA2EE5}" dt="2024-10-23T11:31:44.356" v="1018"/>
          <ac:spMkLst>
            <pc:docMk/>
            <pc:sldMk cId="1879552321" sldId="2134804772"/>
            <ac:spMk id="12" creationId="{5E3761DE-E740-4A99-8BF2-28E390A36D16}"/>
          </ac:spMkLst>
        </pc:spChg>
        <pc:spChg chg="add mod replST">
          <ac:chgData name="Jonas, Rebecca Sara  AEABHL-AMM" userId="115dba58-6dcb-4fbd-9e8e-30f5b9912e13" providerId="ADAL" clId="{46838185-93DF-487F-A18B-C7C726FA2EE5}" dt="2024-10-23T11:31:44.356" v="1018"/>
          <ac:spMkLst>
            <pc:docMk/>
            <pc:sldMk cId="1879552321" sldId="2134804772"/>
            <ac:spMk id="13" creationId="{C06F1428-1891-4567-A0B3-101385EDFB86}"/>
          </ac:spMkLst>
        </pc:spChg>
        <pc:grpChg chg="add mod replST">
          <ac:chgData name="Jonas, Rebecca Sara  AEABHL-AMM" userId="115dba58-6dcb-4fbd-9e8e-30f5b9912e13" providerId="ADAL" clId="{46838185-93DF-487F-A18B-C7C726FA2EE5}" dt="2024-10-23T11:31:44.368" v="1032"/>
          <ac:grpSpMkLst>
            <pc:docMk/>
            <pc:sldMk cId="1879552321" sldId="2134804772"/>
            <ac:grpSpMk id="14" creationId="{AC94FBCC-5C67-47D3-2C29-703B12D3D9EB}"/>
          </ac:grpSpMkLst>
        </pc:grpChg>
      </pc:sldChg>
      <pc:sldChg chg="new del">
        <pc:chgData name="Jonas, Rebecca Sara  AEABHL-AMM" userId="115dba58-6dcb-4fbd-9e8e-30f5b9912e13" providerId="ADAL" clId="{46838185-93DF-487F-A18B-C7C726FA2EE5}" dt="2024-10-23T09:47:05.350" v="786" actId="680"/>
        <pc:sldMkLst>
          <pc:docMk/>
          <pc:sldMk cId="1919941780" sldId="2134804772"/>
        </pc:sldMkLst>
      </pc:sldChg>
      <pc:sldChg chg="addSp modSp add mod ord">
        <pc:chgData name="Jonas, Rebecca Sara  AEABHL-AMM" userId="115dba58-6dcb-4fbd-9e8e-30f5b9912e13" providerId="ADAL" clId="{46838185-93DF-487F-A18B-C7C726FA2EE5}" dt="2024-10-23T11:47:54.307" v="1758"/>
        <pc:sldMkLst>
          <pc:docMk/>
          <pc:sldMk cId="1117617723" sldId="2134804773"/>
        </pc:sldMkLst>
        <pc:spChg chg="add mod replST">
          <ac:chgData name="Jonas, Rebecca Sara  AEABHL-AMM" userId="115dba58-6dcb-4fbd-9e8e-30f5b9912e13" providerId="ADAL" clId="{46838185-93DF-487F-A18B-C7C726FA2EE5}" dt="2024-10-23T11:31:44.556" v="1187"/>
          <ac:spMkLst>
            <pc:docMk/>
            <pc:sldMk cId="1117617723" sldId="2134804773"/>
            <ac:spMk id="2" creationId="{5E3761DE-E740-4A99-8BF2-28E390A36D16}"/>
          </ac:spMkLst>
        </pc:spChg>
        <pc:spChg chg="add mod replST">
          <ac:chgData name="Jonas, Rebecca Sara  AEABHL-AMM" userId="115dba58-6dcb-4fbd-9e8e-30f5b9912e13" providerId="ADAL" clId="{46838185-93DF-487F-A18B-C7C726FA2EE5}" dt="2024-10-23T11:31:44.556" v="1187"/>
          <ac:spMkLst>
            <pc:docMk/>
            <pc:sldMk cId="1117617723" sldId="2134804773"/>
            <ac:spMk id="3" creationId="{C06F1428-1891-4567-A0B3-101385EDFB86}"/>
          </ac:spMkLst>
        </pc:spChg>
        <pc:spChg chg="add mod replST">
          <ac:chgData name="Jonas, Rebecca Sara  AEABHL-AMM" userId="115dba58-6dcb-4fbd-9e8e-30f5b9912e13" providerId="ADAL" clId="{46838185-93DF-487F-A18B-C7C726FA2EE5}" dt="2024-10-23T11:31:44.556" v="1187"/>
          <ac:spMkLst>
            <pc:docMk/>
            <pc:sldMk cId="1117617723" sldId="2134804773"/>
            <ac:spMk id="4" creationId="{05059EAB-CE71-435F-A603-EE4FA6670A53}"/>
          </ac:spMkLst>
        </pc:spChg>
        <pc:spChg chg="add mod replST">
          <ac:chgData name="Jonas, Rebecca Sara  AEABHL-AMM" userId="115dba58-6dcb-4fbd-9e8e-30f5b9912e13" providerId="ADAL" clId="{46838185-93DF-487F-A18B-C7C726FA2EE5}" dt="2024-10-23T11:31:44.556" v="1187"/>
          <ac:spMkLst>
            <pc:docMk/>
            <pc:sldMk cId="1117617723" sldId="2134804773"/>
            <ac:spMk id="5" creationId="{12A87FAF-CF3F-4101-B67C-1C2D0B5833F7}"/>
          </ac:spMkLst>
        </pc:spChg>
        <pc:spChg chg="mod ord replST">
          <ac:chgData name="Jonas, Rebecca Sara  AEABHL-AMM" userId="115dba58-6dcb-4fbd-9e8e-30f5b9912e13" providerId="ADAL" clId="{46838185-93DF-487F-A18B-C7C726FA2EE5}" dt="2024-10-23T11:31:44.562" v="1203"/>
          <ac:spMkLst>
            <pc:docMk/>
            <pc:sldMk cId="1117617723" sldId="2134804773"/>
            <ac:spMk id="6" creationId="{2364FC6A-1150-A0D5-B784-581E5E756628}"/>
          </ac:spMkLst>
        </pc:spChg>
        <pc:spChg chg="mod">
          <ac:chgData name="Jonas, Rebecca Sara  AEABHL-AMM" userId="115dba58-6dcb-4fbd-9e8e-30f5b9912e13" providerId="ADAL" clId="{46838185-93DF-487F-A18B-C7C726FA2EE5}" dt="2024-10-23T11:47:54.307" v="1758"/>
          <ac:spMkLst>
            <pc:docMk/>
            <pc:sldMk cId="1117617723" sldId="2134804773"/>
            <ac:spMk id="7" creationId="{1EFAA09E-100F-A8FF-91A4-EFFD9B8500DC}"/>
          </ac:spMkLst>
        </pc:spChg>
        <pc:spChg chg="add mod replST">
          <ac:chgData name="Jonas, Rebecca Sara  AEABHL-AMM" userId="115dba58-6dcb-4fbd-9e8e-30f5b9912e13" providerId="ADAL" clId="{46838185-93DF-487F-A18B-C7C726FA2EE5}" dt="2024-10-23T11:31:44.556" v="1187"/>
          <ac:spMkLst>
            <pc:docMk/>
            <pc:sldMk cId="1117617723" sldId="2134804773"/>
            <ac:spMk id="8" creationId="{5E3761DE-E740-4A99-8BF2-28E390A36D16}"/>
          </ac:spMkLst>
        </pc:spChg>
        <pc:spChg chg="add mod replST">
          <ac:chgData name="Jonas, Rebecca Sara  AEABHL-AMM" userId="115dba58-6dcb-4fbd-9e8e-30f5b9912e13" providerId="ADAL" clId="{46838185-93DF-487F-A18B-C7C726FA2EE5}" dt="2024-10-23T11:31:44.556" v="1187"/>
          <ac:spMkLst>
            <pc:docMk/>
            <pc:sldMk cId="1117617723" sldId="2134804773"/>
            <ac:spMk id="9" creationId="{C06F1428-1891-4567-A0B3-101385EDFB86}"/>
          </ac:spMkLst>
        </pc:spChg>
        <pc:spChg chg="add mod replST">
          <ac:chgData name="Jonas, Rebecca Sara  AEABHL-AMM" userId="115dba58-6dcb-4fbd-9e8e-30f5b9912e13" providerId="ADAL" clId="{46838185-93DF-487F-A18B-C7C726FA2EE5}" dt="2024-10-23T11:31:44.556" v="1187"/>
          <ac:spMkLst>
            <pc:docMk/>
            <pc:sldMk cId="1117617723" sldId="2134804773"/>
            <ac:spMk id="10" creationId="{5E3761DE-E740-4A99-8BF2-28E390A36D16}"/>
          </ac:spMkLst>
        </pc:spChg>
        <pc:spChg chg="add mod replST">
          <ac:chgData name="Jonas, Rebecca Sara  AEABHL-AMM" userId="115dba58-6dcb-4fbd-9e8e-30f5b9912e13" providerId="ADAL" clId="{46838185-93DF-487F-A18B-C7C726FA2EE5}" dt="2024-10-23T11:31:44.556" v="1187"/>
          <ac:spMkLst>
            <pc:docMk/>
            <pc:sldMk cId="1117617723" sldId="2134804773"/>
            <ac:spMk id="11" creationId="{C06F1428-1891-4567-A0B3-101385EDFB86}"/>
          </ac:spMkLst>
        </pc:spChg>
        <pc:spChg chg="add mod replST">
          <ac:chgData name="Jonas, Rebecca Sara  AEABHL-AMM" userId="115dba58-6dcb-4fbd-9e8e-30f5b9912e13" providerId="ADAL" clId="{46838185-93DF-487F-A18B-C7C726FA2EE5}" dt="2024-10-23T11:31:44.556" v="1187"/>
          <ac:spMkLst>
            <pc:docMk/>
            <pc:sldMk cId="1117617723" sldId="2134804773"/>
            <ac:spMk id="12" creationId="{5E3761DE-E740-4A99-8BF2-28E390A36D16}"/>
          </ac:spMkLst>
        </pc:spChg>
        <pc:spChg chg="add mod replST">
          <ac:chgData name="Jonas, Rebecca Sara  AEABHL-AMM" userId="115dba58-6dcb-4fbd-9e8e-30f5b9912e13" providerId="ADAL" clId="{46838185-93DF-487F-A18B-C7C726FA2EE5}" dt="2024-10-23T11:31:44.556" v="1187"/>
          <ac:spMkLst>
            <pc:docMk/>
            <pc:sldMk cId="1117617723" sldId="2134804773"/>
            <ac:spMk id="13" creationId="{C06F1428-1891-4567-A0B3-101385EDFB86}"/>
          </ac:spMkLst>
        </pc:spChg>
        <pc:grpChg chg="add mod replST">
          <ac:chgData name="Jonas, Rebecca Sara  AEABHL-AMM" userId="115dba58-6dcb-4fbd-9e8e-30f5b9912e13" providerId="ADAL" clId="{46838185-93DF-487F-A18B-C7C726FA2EE5}" dt="2024-10-23T11:31:44.561" v="1201"/>
          <ac:grpSpMkLst>
            <pc:docMk/>
            <pc:sldMk cId="1117617723" sldId="2134804773"/>
            <ac:grpSpMk id="14" creationId="{4F1A958C-9EF8-1915-82AE-5EEA37576F73}"/>
          </ac:grpSpMkLst>
        </pc:grpChg>
      </pc:sldChg>
      <pc:sldChg chg="addSp modSp add mod ord">
        <pc:chgData name="Jonas, Rebecca Sara  AEABHL-AMM" userId="115dba58-6dcb-4fbd-9e8e-30f5b9912e13" providerId="ADAL" clId="{46838185-93DF-487F-A18B-C7C726FA2EE5}" dt="2024-10-23T11:47:58.416" v="1759"/>
        <pc:sldMkLst>
          <pc:docMk/>
          <pc:sldMk cId="467237260" sldId="2134804774"/>
        </pc:sldMkLst>
        <pc:spChg chg="add mod replST">
          <ac:chgData name="Jonas, Rebecca Sara  AEABHL-AMM" userId="115dba58-6dcb-4fbd-9e8e-30f5b9912e13" providerId="ADAL" clId="{46838185-93DF-487F-A18B-C7C726FA2EE5}" dt="2024-10-23T11:31:44.684" v="1356"/>
          <ac:spMkLst>
            <pc:docMk/>
            <pc:sldMk cId="467237260" sldId="2134804774"/>
            <ac:spMk id="2" creationId="{5E3761DE-E740-4A99-8BF2-28E390A36D16}"/>
          </ac:spMkLst>
        </pc:spChg>
        <pc:spChg chg="add mod replST">
          <ac:chgData name="Jonas, Rebecca Sara  AEABHL-AMM" userId="115dba58-6dcb-4fbd-9e8e-30f5b9912e13" providerId="ADAL" clId="{46838185-93DF-487F-A18B-C7C726FA2EE5}" dt="2024-10-23T11:31:44.684" v="1356"/>
          <ac:spMkLst>
            <pc:docMk/>
            <pc:sldMk cId="467237260" sldId="2134804774"/>
            <ac:spMk id="3" creationId="{C06F1428-1891-4567-A0B3-101385EDFB86}"/>
          </ac:spMkLst>
        </pc:spChg>
        <pc:spChg chg="add mod replST">
          <ac:chgData name="Jonas, Rebecca Sara  AEABHL-AMM" userId="115dba58-6dcb-4fbd-9e8e-30f5b9912e13" providerId="ADAL" clId="{46838185-93DF-487F-A18B-C7C726FA2EE5}" dt="2024-10-23T11:31:44.684" v="1356"/>
          <ac:spMkLst>
            <pc:docMk/>
            <pc:sldMk cId="467237260" sldId="2134804774"/>
            <ac:spMk id="4" creationId="{5E3761DE-E740-4A99-8BF2-28E390A36D16}"/>
          </ac:spMkLst>
        </pc:spChg>
        <pc:spChg chg="add mod replST">
          <ac:chgData name="Jonas, Rebecca Sara  AEABHL-AMM" userId="115dba58-6dcb-4fbd-9e8e-30f5b9912e13" providerId="ADAL" clId="{46838185-93DF-487F-A18B-C7C726FA2EE5}" dt="2024-10-23T11:31:44.684" v="1356"/>
          <ac:spMkLst>
            <pc:docMk/>
            <pc:sldMk cId="467237260" sldId="2134804774"/>
            <ac:spMk id="5" creationId="{C06F1428-1891-4567-A0B3-101385EDFB86}"/>
          </ac:spMkLst>
        </pc:spChg>
        <pc:spChg chg="mod ord replST">
          <ac:chgData name="Jonas, Rebecca Sara  AEABHL-AMM" userId="115dba58-6dcb-4fbd-9e8e-30f5b9912e13" providerId="ADAL" clId="{46838185-93DF-487F-A18B-C7C726FA2EE5}" dt="2024-10-23T11:31:44.690" v="1372"/>
          <ac:spMkLst>
            <pc:docMk/>
            <pc:sldMk cId="467237260" sldId="2134804774"/>
            <ac:spMk id="6" creationId="{2364FC6A-1150-A0D5-B784-581E5E756628}"/>
          </ac:spMkLst>
        </pc:spChg>
        <pc:spChg chg="mod">
          <ac:chgData name="Jonas, Rebecca Sara  AEABHL-AMM" userId="115dba58-6dcb-4fbd-9e8e-30f5b9912e13" providerId="ADAL" clId="{46838185-93DF-487F-A18B-C7C726FA2EE5}" dt="2024-10-23T11:47:58.416" v="1759"/>
          <ac:spMkLst>
            <pc:docMk/>
            <pc:sldMk cId="467237260" sldId="2134804774"/>
            <ac:spMk id="7" creationId="{1EFAA09E-100F-A8FF-91A4-EFFD9B8500DC}"/>
          </ac:spMkLst>
        </pc:spChg>
        <pc:spChg chg="add mod replST">
          <ac:chgData name="Jonas, Rebecca Sara  AEABHL-AMM" userId="115dba58-6dcb-4fbd-9e8e-30f5b9912e13" providerId="ADAL" clId="{46838185-93DF-487F-A18B-C7C726FA2EE5}" dt="2024-10-23T11:31:44.684" v="1356"/>
          <ac:spMkLst>
            <pc:docMk/>
            <pc:sldMk cId="467237260" sldId="2134804774"/>
            <ac:spMk id="8" creationId="{05059EAB-CE71-435F-A603-EE4FA6670A53}"/>
          </ac:spMkLst>
        </pc:spChg>
        <pc:spChg chg="add mod replST">
          <ac:chgData name="Jonas, Rebecca Sara  AEABHL-AMM" userId="115dba58-6dcb-4fbd-9e8e-30f5b9912e13" providerId="ADAL" clId="{46838185-93DF-487F-A18B-C7C726FA2EE5}" dt="2024-10-23T11:31:44.684" v="1356"/>
          <ac:spMkLst>
            <pc:docMk/>
            <pc:sldMk cId="467237260" sldId="2134804774"/>
            <ac:spMk id="9" creationId="{12A87FAF-CF3F-4101-B67C-1C2D0B5833F7}"/>
          </ac:spMkLst>
        </pc:spChg>
        <pc:spChg chg="add mod replST">
          <ac:chgData name="Jonas, Rebecca Sara  AEABHL-AMM" userId="115dba58-6dcb-4fbd-9e8e-30f5b9912e13" providerId="ADAL" clId="{46838185-93DF-487F-A18B-C7C726FA2EE5}" dt="2024-10-23T11:31:44.684" v="1356"/>
          <ac:spMkLst>
            <pc:docMk/>
            <pc:sldMk cId="467237260" sldId="2134804774"/>
            <ac:spMk id="10" creationId="{5E3761DE-E740-4A99-8BF2-28E390A36D16}"/>
          </ac:spMkLst>
        </pc:spChg>
        <pc:spChg chg="add mod replST">
          <ac:chgData name="Jonas, Rebecca Sara  AEABHL-AMM" userId="115dba58-6dcb-4fbd-9e8e-30f5b9912e13" providerId="ADAL" clId="{46838185-93DF-487F-A18B-C7C726FA2EE5}" dt="2024-10-23T11:31:44.684" v="1356"/>
          <ac:spMkLst>
            <pc:docMk/>
            <pc:sldMk cId="467237260" sldId="2134804774"/>
            <ac:spMk id="11" creationId="{C06F1428-1891-4567-A0B3-101385EDFB86}"/>
          </ac:spMkLst>
        </pc:spChg>
        <pc:spChg chg="add mod replST">
          <ac:chgData name="Jonas, Rebecca Sara  AEABHL-AMM" userId="115dba58-6dcb-4fbd-9e8e-30f5b9912e13" providerId="ADAL" clId="{46838185-93DF-487F-A18B-C7C726FA2EE5}" dt="2024-10-23T11:31:44.684" v="1356"/>
          <ac:spMkLst>
            <pc:docMk/>
            <pc:sldMk cId="467237260" sldId="2134804774"/>
            <ac:spMk id="12" creationId="{5E3761DE-E740-4A99-8BF2-28E390A36D16}"/>
          </ac:spMkLst>
        </pc:spChg>
        <pc:spChg chg="add mod replST">
          <ac:chgData name="Jonas, Rebecca Sara  AEABHL-AMM" userId="115dba58-6dcb-4fbd-9e8e-30f5b9912e13" providerId="ADAL" clId="{46838185-93DF-487F-A18B-C7C726FA2EE5}" dt="2024-10-23T11:31:44.684" v="1356"/>
          <ac:spMkLst>
            <pc:docMk/>
            <pc:sldMk cId="467237260" sldId="2134804774"/>
            <ac:spMk id="13" creationId="{C06F1428-1891-4567-A0B3-101385EDFB86}"/>
          </ac:spMkLst>
        </pc:spChg>
        <pc:grpChg chg="add mod replST">
          <ac:chgData name="Jonas, Rebecca Sara  AEABHL-AMM" userId="115dba58-6dcb-4fbd-9e8e-30f5b9912e13" providerId="ADAL" clId="{46838185-93DF-487F-A18B-C7C726FA2EE5}" dt="2024-10-23T11:31:44.690" v="1370"/>
          <ac:grpSpMkLst>
            <pc:docMk/>
            <pc:sldMk cId="467237260" sldId="2134804774"/>
            <ac:grpSpMk id="14" creationId="{C065D958-5921-7118-D5AB-98F1722ACE49}"/>
          </ac:grpSpMkLst>
        </pc:grpChg>
      </pc:sldChg>
      <pc:sldChg chg="addSp modSp add mod ord">
        <pc:chgData name="Jonas, Rebecca Sara  AEABHL-AMM" userId="115dba58-6dcb-4fbd-9e8e-30f5b9912e13" providerId="ADAL" clId="{46838185-93DF-487F-A18B-C7C726FA2EE5}" dt="2024-10-23T11:50:09.337" v="1794"/>
        <pc:sldMkLst>
          <pc:docMk/>
          <pc:sldMk cId="1356711940" sldId="2134804775"/>
        </pc:sldMkLst>
        <pc:spChg chg="add mod replST">
          <ac:chgData name="Jonas, Rebecca Sara  AEABHL-AMM" userId="115dba58-6dcb-4fbd-9e8e-30f5b9912e13" providerId="ADAL" clId="{46838185-93DF-487F-A18B-C7C726FA2EE5}" dt="2024-10-23T11:31:44.878" v="1525"/>
          <ac:spMkLst>
            <pc:docMk/>
            <pc:sldMk cId="1356711940" sldId="2134804775"/>
            <ac:spMk id="2" creationId="{5E3761DE-E740-4A99-8BF2-28E390A36D16}"/>
          </ac:spMkLst>
        </pc:spChg>
        <pc:spChg chg="add mod replST">
          <ac:chgData name="Jonas, Rebecca Sara  AEABHL-AMM" userId="115dba58-6dcb-4fbd-9e8e-30f5b9912e13" providerId="ADAL" clId="{46838185-93DF-487F-A18B-C7C726FA2EE5}" dt="2024-10-23T11:31:44.878" v="1525"/>
          <ac:spMkLst>
            <pc:docMk/>
            <pc:sldMk cId="1356711940" sldId="2134804775"/>
            <ac:spMk id="3" creationId="{C06F1428-1891-4567-A0B3-101385EDFB86}"/>
          </ac:spMkLst>
        </pc:spChg>
        <pc:spChg chg="add mod replST">
          <ac:chgData name="Jonas, Rebecca Sara  AEABHL-AMM" userId="115dba58-6dcb-4fbd-9e8e-30f5b9912e13" providerId="ADAL" clId="{46838185-93DF-487F-A18B-C7C726FA2EE5}" dt="2024-10-23T11:31:44.878" v="1525"/>
          <ac:spMkLst>
            <pc:docMk/>
            <pc:sldMk cId="1356711940" sldId="2134804775"/>
            <ac:spMk id="4" creationId="{5E3761DE-E740-4A99-8BF2-28E390A36D16}"/>
          </ac:spMkLst>
        </pc:spChg>
        <pc:spChg chg="add mod replST">
          <ac:chgData name="Jonas, Rebecca Sara  AEABHL-AMM" userId="115dba58-6dcb-4fbd-9e8e-30f5b9912e13" providerId="ADAL" clId="{46838185-93DF-487F-A18B-C7C726FA2EE5}" dt="2024-10-23T11:31:44.878" v="1525"/>
          <ac:spMkLst>
            <pc:docMk/>
            <pc:sldMk cId="1356711940" sldId="2134804775"/>
            <ac:spMk id="5" creationId="{C06F1428-1891-4567-A0B3-101385EDFB86}"/>
          </ac:spMkLst>
        </pc:spChg>
        <pc:spChg chg="mod ord replST">
          <ac:chgData name="Jonas, Rebecca Sara  AEABHL-AMM" userId="115dba58-6dcb-4fbd-9e8e-30f5b9912e13" providerId="ADAL" clId="{46838185-93DF-487F-A18B-C7C726FA2EE5}" dt="2024-10-23T11:31:44.885" v="1541"/>
          <ac:spMkLst>
            <pc:docMk/>
            <pc:sldMk cId="1356711940" sldId="2134804775"/>
            <ac:spMk id="6" creationId="{2364FC6A-1150-A0D5-B784-581E5E756628}"/>
          </ac:spMkLst>
        </pc:spChg>
        <pc:spChg chg="mod">
          <ac:chgData name="Jonas, Rebecca Sara  AEABHL-AMM" userId="115dba58-6dcb-4fbd-9e8e-30f5b9912e13" providerId="ADAL" clId="{46838185-93DF-487F-A18B-C7C726FA2EE5}" dt="2024-10-23T11:48:00.696" v="1760"/>
          <ac:spMkLst>
            <pc:docMk/>
            <pc:sldMk cId="1356711940" sldId="2134804775"/>
            <ac:spMk id="7" creationId="{1EFAA09E-100F-A8FF-91A4-EFFD9B8500DC}"/>
          </ac:spMkLst>
        </pc:spChg>
        <pc:spChg chg="add mod replST">
          <ac:chgData name="Jonas, Rebecca Sara  AEABHL-AMM" userId="115dba58-6dcb-4fbd-9e8e-30f5b9912e13" providerId="ADAL" clId="{46838185-93DF-487F-A18B-C7C726FA2EE5}" dt="2024-10-23T11:31:44.878" v="1525"/>
          <ac:spMkLst>
            <pc:docMk/>
            <pc:sldMk cId="1356711940" sldId="2134804775"/>
            <ac:spMk id="8" creationId="{5E3761DE-E740-4A99-8BF2-28E390A36D16}"/>
          </ac:spMkLst>
        </pc:spChg>
        <pc:spChg chg="add mod replST">
          <ac:chgData name="Jonas, Rebecca Sara  AEABHL-AMM" userId="115dba58-6dcb-4fbd-9e8e-30f5b9912e13" providerId="ADAL" clId="{46838185-93DF-487F-A18B-C7C726FA2EE5}" dt="2024-10-23T11:31:44.878" v="1525"/>
          <ac:spMkLst>
            <pc:docMk/>
            <pc:sldMk cId="1356711940" sldId="2134804775"/>
            <ac:spMk id="9" creationId="{C06F1428-1891-4567-A0B3-101385EDFB86}"/>
          </ac:spMkLst>
        </pc:spChg>
        <pc:spChg chg="add mod replST">
          <ac:chgData name="Jonas, Rebecca Sara  AEABHL-AMM" userId="115dba58-6dcb-4fbd-9e8e-30f5b9912e13" providerId="ADAL" clId="{46838185-93DF-487F-A18B-C7C726FA2EE5}" dt="2024-10-23T11:31:44.878" v="1525"/>
          <ac:spMkLst>
            <pc:docMk/>
            <pc:sldMk cId="1356711940" sldId="2134804775"/>
            <ac:spMk id="10" creationId="{05059EAB-CE71-435F-A603-EE4FA6670A53}"/>
          </ac:spMkLst>
        </pc:spChg>
        <pc:spChg chg="add mod replST">
          <ac:chgData name="Jonas, Rebecca Sara  AEABHL-AMM" userId="115dba58-6dcb-4fbd-9e8e-30f5b9912e13" providerId="ADAL" clId="{46838185-93DF-487F-A18B-C7C726FA2EE5}" dt="2024-10-23T11:31:44.878" v="1525"/>
          <ac:spMkLst>
            <pc:docMk/>
            <pc:sldMk cId="1356711940" sldId="2134804775"/>
            <ac:spMk id="11" creationId="{12A87FAF-CF3F-4101-B67C-1C2D0B5833F7}"/>
          </ac:spMkLst>
        </pc:spChg>
        <pc:spChg chg="add mod replST">
          <ac:chgData name="Jonas, Rebecca Sara  AEABHL-AMM" userId="115dba58-6dcb-4fbd-9e8e-30f5b9912e13" providerId="ADAL" clId="{46838185-93DF-487F-A18B-C7C726FA2EE5}" dt="2024-10-23T11:31:44.878" v="1525"/>
          <ac:spMkLst>
            <pc:docMk/>
            <pc:sldMk cId="1356711940" sldId="2134804775"/>
            <ac:spMk id="12" creationId="{5E3761DE-E740-4A99-8BF2-28E390A36D16}"/>
          </ac:spMkLst>
        </pc:spChg>
        <pc:spChg chg="add mod replST">
          <ac:chgData name="Jonas, Rebecca Sara  AEABHL-AMM" userId="115dba58-6dcb-4fbd-9e8e-30f5b9912e13" providerId="ADAL" clId="{46838185-93DF-487F-A18B-C7C726FA2EE5}" dt="2024-10-23T11:31:44.878" v="1525"/>
          <ac:spMkLst>
            <pc:docMk/>
            <pc:sldMk cId="1356711940" sldId="2134804775"/>
            <ac:spMk id="13" creationId="{C06F1428-1891-4567-A0B3-101385EDFB86}"/>
          </ac:spMkLst>
        </pc:spChg>
        <pc:grpChg chg="add mod replST">
          <ac:chgData name="Jonas, Rebecca Sara  AEABHL-AMM" userId="115dba58-6dcb-4fbd-9e8e-30f5b9912e13" providerId="ADAL" clId="{46838185-93DF-487F-A18B-C7C726FA2EE5}" dt="2024-10-23T11:31:44.884" v="1539"/>
          <ac:grpSpMkLst>
            <pc:docMk/>
            <pc:sldMk cId="1356711940" sldId="2134804775"/>
            <ac:grpSpMk id="14" creationId="{C98CEBDC-61A9-69F2-32E0-0AC8E04F3630}"/>
          </ac:grpSpMkLst>
        </pc:grpChg>
      </pc:sldChg>
      <pc:sldChg chg="addSp modSp add mod ord">
        <pc:chgData name="Jonas, Rebecca Sara  AEABHL-AMM" userId="115dba58-6dcb-4fbd-9e8e-30f5b9912e13" providerId="ADAL" clId="{46838185-93DF-487F-A18B-C7C726FA2EE5}" dt="2024-10-23T11:50:02.569" v="1790"/>
        <pc:sldMkLst>
          <pc:docMk/>
          <pc:sldMk cId="1372636838" sldId="2134804776"/>
        </pc:sldMkLst>
        <pc:spChg chg="add mod replST">
          <ac:chgData name="Jonas, Rebecca Sara  AEABHL-AMM" userId="115dba58-6dcb-4fbd-9e8e-30f5b9912e13" providerId="ADAL" clId="{46838185-93DF-487F-A18B-C7C726FA2EE5}" dt="2024-10-23T11:31:45.030" v="1694"/>
          <ac:spMkLst>
            <pc:docMk/>
            <pc:sldMk cId="1372636838" sldId="2134804776"/>
            <ac:spMk id="2" creationId="{5E3761DE-E740-4A99-8BF2-28E390A36D16}"/>
          </ac:spMkLst>
        </pc:spChg>
        <pc:spChg chg="add mod replST">
          <ac:chgData name="Jonas, Rebecca Sara  AEABHL-AMM" userId="115dba58-6dcb-4fbd-9e8e-30f5b9912e13" providerId="ADAL" clId="{46838185-93DF-487F-A18B-C7C726FA2EE5}" dt="2024-10-23T11:31:45.030" v="1694"/>
          <ac:spMkLst>
            <pc:docMk/>
            <pc:sldMk cId="1372636838" sldId="2134804776"/>
            <ac:spMk id="3" creationId="{C06F1428-1891-4567-A0B3-101385EDFB86}"/>
          </ac:spMkLst>
        </pc:spChg>
        <pc:spChg chg="add mod replST">
          <ac:chgData name="Jonas, Rebecca Sara  AEABHL-AMM" userId="115dba58-6dcb-4fbd-9e8e-30f5b9912e13" providerId="ADAL" clId="{46838185-93DF-487F-A18B-C7C726FA2EE5}" dt="2024-10-23T11:31:45.030" v="1694"/>
          <ac:spMkLst>
            <pc:docMk/>
            <pc:sldMk cId="1372636838" sldId="2134804776"/>
            <ac:spMk id="4" creationId="{5E3761DE-E740-4A99-8BF2-28E390A36D16}"/>
          </ac:spMkLst>
        </pc:spChg>
        <pc:spChg chg="add mod replST">
          <ac:chgData name="Jonas, Rebecca Sara  AEABHL-AMM" userId="115dba58-6dcb-4fbd-9e8e-30f5b9912e13" providerId="ADAL" clId="{46838185-93DF-487F-A18B-C7C726FA2EE5}" dt="2024-10-23T11:31:45.030" v="1694"/>
          <ac:spMkLst>
            <pc:docMk/>
            <pc:sldMk cId="1372636838" sldId="2134804776"/>
            <ac:spMk id="5" creationId="{C06F1428-1891-4567-A0B3-101385EDFB86}"/>
          </ac:spMkLst>
        </pc:spChg>
        <pc:spChg chg="mod ord replST">
          <ac:chgData name="Jonas, Rebecca Sara  AEABHL-AMM" userId="115dba58-6dcb-4fbd-9e8e-30f5b9912e13" providerId="ADAL" clId="{46838185-93DF-487F-A18B-C7C726FA2EE5}" dt="2024-10-23T11:31:45.036" v="1710"/>
          <ac:spMkLst>
            <pc:docMk/>
            <pc:sldMk cId="1372636838" sldId="2134804776"/>
            <ac:spMk id="6" creationId="{2364FC6A-1150-A0D5-B784-581E5E756628}"/>
          </ac:spMkLst>
        </pc:spChg>
        <pc:spChg chg="mod">
          <ac:chgData name="Jonas, Rebecca Sara  AEABHL-AMM" userId="115dba58-6dcb-4fbd-9e8e-30f5b9912e13" providerId="ADAL" clId="{46838185-93DF-487F-A18B-C7C726FA2EE5}" dt="2024-10-23T11:48:03.157" v="1761"/>
          <ac:spMkLst>
            <pc:docMk/>
            <pc:sldMk cId="1372636838" sldId="2134804776"/>
            <ac:spMk id="7" creationId="{1EFAA09E-100F-A8FF-91A4-EFFD9B8500DC}"/>
          </ac:spMkLst>
        </pc:spChg>
        <pc:spChg chg="add mod replST">
          <ac:chgData name="Jonas, Rebecca Sara  AEABHL-AMM" userId="115dba58-6dcb-4fbd-9e8e-30f5b9912e13" providerId="ADAL" clId="{46838185-93DF-487F-A18B-C7C726FA2EE5}" dt="2024-10-23T11:31:45.030" v="1694"/>
          <ac:spMkLst>
            <pc:docMk/>
            <pc:sldMk cId="1372636838" sldId="2134804776"/>
            <ac:spMk id="8" creationId="{5E3761DE-E740-4A99-8BF2-28E390A36D16}"/>
          </ac:spMkLst>
        </pc:spChg>
        <pc:spChg chg="add mod replST">
          <ac:chgData name="Jonas, Rebecca Sara  AEABHL-AMM" userId="115dba58-6dcb-4fbd-9e8e-30f5b9912e13" providerId="ADAL" clId="{46838185-93DF-487F-A18B-C7C726FA2EE5}" dt="2024-10-23T11:31:45.030" v="1694"/>
          <ac:spMkLst>
            <pc:docMk/>
            <pc:sldMk cId="1372636838" sldId="2134804776"/>
            <ac:spMk id="9" creationId="{C06F1428-1891-4567-A0B3-101385EDFB86}"/>
          </ac:spMkLst>
        </pc:spChg>
        <pc:spChg chg="add mod replST">
          <ac:chgData name="Jonas, Rebecca Sara  AEABHL-AMM" userId="115dba58-6dcb-4fbd-9e8e-30f5b9912e13" providerId="ADAL" clId="{46838185-93DF-487F-A18B-C7C726FA2EE5}" dt="2024-10-23T11:31:45.030" v="1694"/>
          <ac:spMkLst>
            <pc:docMk/>
            <pc:sldMk cId="1372636838" sldId="2134804776"/>
            <ac:spMk id="10" creationId="{5E3761DE-E740-4A99-8BF2-28E390A36D16}"/>
          </ac:spMkLst>
        </pc:spChg>
        <pc:spChg chg="add mod replST">
          <ac:chgData name="Jonas, Rebecca Sara  AEABHL-AMM" userId="115dba58-6dcb-4fbd-9e8e-30f5b9912e13" providerId="ADAL" clId="{46838185-93DF-487F-A18B-C7C726FA2EE5}" dt="2024-10-23T11:31:45.030" v="1694"/>
          <ac:spMkLst>
            <pc:docMk/>
            <pc:sldMk cId="1372636838" sldId="2134804776"/>
            <ac:spMk id="11" creationId="{C06F1428-1891-4567-A0B3-101385EDFB86}"/>
          </ac:spMkLst>
        </pc:spChg>
        <pc:spChg chg="add mod replST">
          <ac:chgData name="Jonas, Rebecca Sara  AEABHL-AMM" userId="115dba58-6dcb-4fbd-9e8e-30f5b9912e13" providerId="ADAL" clId="{46838185-93DF-487F-A18B-C7C726FA2EE5}" dt="2024-10-23T11:31:45.030" v="1694"/>
          <ac:spMkLst>
            <pc:docMk/>
            <pc:sldMk cId="1372636838" sldId="2134804776"/>
            <ac:spMk id="12" creationId="{05059EAB-CE71-435F-A603-EE4FA6670A53}"/>
          </ac:spMkLst>
        </pc:spChg>
        <pc:spChg chg="add mod replST">
          <ac:chgData name="Jonas, Rebecca Sara  AEABHL-AMM" userId="115dba58-6dcb-4fbd-9e8e-30f5b9912e13" providerId="ADAL" clId="{46838185-93DF-487F-A18B-C7C726FA2EE5}" dt="2024-10-23T11:31:45.030" v="1694"/>
          <ac:spMkLst>
            <pc:docMk/>
            <pc:sldMk cId="1372636838" sldId="2134804776"/>
            <ac:spMk id="13" creationId="{12A87FAF-CF3F-4101-B67C-1C2D0B5833F7}"/>
          </ac:spMkLst>
        </pc:spChg>
        <pc:grpChg chg="add mod replST">
          <ac:chgData name="Jonas, Rebecca Sara  AEABHL-AMM" userId="115dba58-6dcb-4fbd-9e8e-30f5b9912e13" providerId="ADAL" clId="{46838185-93DF-487F-A18B-C7C726FA2EE5}" dt="2024-10-23T11:31:45.035" v="1708"/>
          <ac:grpSpMkLst>
            <pc:docMk/>
            <pc:sldMk cId="1372636838" sldId="2134804776"/>
            <ac:grpSpMk id="14" creationId="{A745406B-BABD-66A8-06F0-12F24BF93791}"/>
          </ac:grpSpMkLst>
        </pc:grpChg>
      </pc:sldChg>
      <pc:sldChg chg="addSp modSp add mod">
        <pc:chgData name="Jonas, Rebecca Sara  AEABHL-AMM" userId="115dba58-6dcb-4fbd-9e8e-30f5b9912e13" providerId="ADAL" clId="{46838185-93DF-487F-A18B-C7C726FA2EE5}" dt="2024-10-23T11:49:37.203" v="1786" actId="1076"/>
        <pc:sldMkLst>
          <pc:docMk/>
          <pc:sldMk cId="2637930215" sldId="2134804777"/>
        </pc:sldMkLst>
        <pc:spChg chg="mod">
          <ac:chgData name="Jonas, Rebecca Sara  AEABHL-AMM" userId="115dba58-6dcb-4fbd-9e8e-30f5b9912e13" providerId="ADAL" clId="{46838185-93DF-487F-A18B-C7C726FA2EE5}" dt="2024-10-23T11:47:34.034" v="1744" actId="20577"/>
          <ac:spMkLst>
            <pc:docMk/>
            <pc:sldMk cId="2637930215" sldId="2134804777"/>
            <ac:spMk id="3" creationId="{230E4B15-7280-948C-DF91-F9028902D94F}"/>
          </ac:spMkLst>
        </pc:spChg>
        <pc:spChg chg="mod ord">
          <ac:chgData name="Jonas, Rebecca Sara  AEABHL-AMM" userId="115dba58-6dcb-4fbd-9e8e-30f5b9912e13" providerId="ADAL" clId="{46838185-93DF-487F-A18B-C7C726FA2EE5}" dt="2024-10-23T11:46:34.420" v="1731" actId="166"/>
          <ac:spMkLst>
            <pc:docMk/>
            <pc:sldMk cId="2637930215" sldId="2134804777"/>
            <ac:spMk id="4" creationId="{553CBCDE-0830-9A96-5BB8-26E60788D6D0}"/>
          </ac:spMkLst>
        </pc:spChg>
        <pc:spChg chg="add mod">
          <ac:chgData name="Jonas, Rebecca Sara  AEABHL-AMM" userId="115dba58-6dcb-4fbd-9e8e-30f5b9912e13" providerId="ADAL" clId="{46838185-93DF-487F-A18B-C7C726FA2EE5}" dt="2024-10-23T11:49:37.203" v="1786" actId="1076"/>
          <ac:spMkLst>
            <pc:docMk/>
            <pc:sldMk cId="2637930215" sldId="2134804777"/>
            <ac:spMk id="7" creationId="{2F3AE3C5-52E9-2B14-01BC-4FCB6CB03DD1}"/>
          </ac:spMkLst>
        </pc:spChg>
        <pc:spChg chg="add mod">
          <ac:chgData name="Jonas, Rebecca Sara  AEABHL-AMM" userId="115dba58-6dcb-4fbd-9e8e-30f5b9912e13" providerId="ADAL" clId="{46838185-93DF-487F-A18B-C7C726FA2EE5}" dt="2024-10-23T11:49:32.235" v="1785" actId="404"/>
          <ac:spMkLst>
            <pc:docMk/>
            <pc:sldMk cId="2637930215" sldId="2134804777"/>
            <ac:spMk id="9" creationId="{7FEF040D-4ABD-F48E-A440-8BBB98545B9B}"/>
          </ac:spMkLst>
        </pc:spChg>
        <pc:spChg chg="mod">
          <ac:chgData name="Jonas, Rebecca Sara  AEABHL-AMM" userId="115dba58-6dcb-4fbd-9e8e-30f5b9912e13" providerId="ADAL" clId="{46838185-93DF-487F-A18B-C7C726FA2EE5}" dt="2024-10-23T11:46:15.725" v="1724" actId="1076"/>
          <ac:spMkLst>
            <pc:docMk/>
            <pc:sldMk cId="2637930215" sldId="2134804777"/>
            <ac:spMk id="20" creationId="{463FF83D-7DB3-7D87-430A-47B3D945B136}"/>
          </ac:spMkLst>
        </pc:spChg>
        <pc:graphicFrameChg chg="add mod modGraphic">
          <ac:chgData name="Jonas, Rebecca Sara  AEABHL-AMM" userId="115dba58-6dcb-4fbd-9e8e-30f5b9912e13" providerId="ADAL" clId="{46838185-93DF-487F-A18B-C7C726FA2EE5}" dt="2024-10-23T11:49:20.553" v="1779" actId="1076"/>
          <ac:graphicFrameMkLst>
            <pc:docMk/>
            <pc:sldMk cId="2637930215" sldId="2134804777"/>
            <ac:graphicFrameMk id="8" creationId="{ADECDB8E-FB35-F7EB-7D03-E17B3C7A62D2}"/>
          </ac:graphicFrameMkLst>
        </pc:graphicFrameChg>
        <pc:picChg chg="mod">
          <ac:chgData name="Jonas, Rebecca Sara  AEABHL-AMM" userId="115dba58-6dcb-4fbd-9e8e-30f5b9912e13" providerId="ADAL" clId="{46838185-93DF-487F-A18B-C7C726FA2EE5}" dt="2024-10-23T11:46:17.037" v="1725" actId="1076"/>
          <ac:picMkLst>
            <pc:docMk/>
            <pc:sldMk cId="2637930215" sldId="2134804777"/>
            <ac:picMk id="11" creationId="{92B6BDD8-920B-2DA6-78A3-319D89FFA128}"/>
          </ac:picMkLst>
        </pc:picChg>
        <pc:picChg chg="mod">
          <ac:chgData name="Jonas, Rebecca Sara  AEABHL-AMM" userId="115dba58-6dcb-4fbd-9e8e-30f5b9912e13" providerId="ADAL" clId="{46838185-93DF-487F-A18B-C7C726FA2EE5}" dt="2024-10-23T11:49:00.574" v="1773" actId="1076"/>
          <ac:picMkLst>
            <pc:docMk/>
            <pc:sldMk cId="2637930215" sldId="2134804777"/>
            <ac:picMk id="23" creationId="{005CB2E9-9558-0E62-7B75-062C01BECDB0}"/>
          </ac:picMkLst>
        </pc:picChg>
        <pc:picChg chg="mod ord modCrop">
          <ac:chgData name="Jonas, Rebecca Sara  AEABHL-AMM" userId="115dba58-6dcb-4fbd-9e8e-30f5b9912e13" providerId="ADAL" clId="{46838185-93DF-487F-A18B-C7C726FA2EE5}" dt="2024-10-23T11:49:03.150" v="1774" actId="1076"/>
          <ac:picMkLst>
            <pc:docMk/>
            <pc:sldMk cId="2637930215" sldId="2134804777"/>
            <ac:picMk id="24" creationId="{6D40FD7D-BDFD-4409-CDD1-C52500A8FD13}"/>
          </ac:picMkLst>
        </pc:picChg>
      </pc:sldChg>
      <pc:sldChg chg="new del">
        <pc:chgData name="Jonas, Rebecca Sara  AEABHL-AMM" userId="115dba58-6dcb-4fbd-9e8e-30f5b9912e13" providerId="ADAL" clId="{46838185-93DF-487F-A18B-C7C726FA2EE5}" dt="2024-10-23T11:50:46.475" v="1802" actId="680"/>
        <pc:sldMkLst>
          <pc:docMk/>
          <pc:sldMk cId="1760539210" sldId="2134804778"/>
        </pc:sldMkLst>
      </pc:sldChg>
      <pc:sldChg chg="add mod modShow">
        <pc:chgData name="Jonas, Rebecca Sara  AEABHL-AMM" userId="115dba58-6dcb-4fbd-9e8e-30f5b9912e13" providerId="ADAL" clId="{46838185-93DF-487F-A18B-C7C726FA2EE5}" dt="2024-10-23T12:01:51.468" v="1926" actId="729"/>
        <pc:sldMkLst>
          <pc:docMk/>
          <pc:sldMk cId="2743758838" sldId="2134804778"/>
        </pc:sldMkLst>
      </pc:sldChg>
      <pc:sldChg chg="addSp delSp modSp add mod">
        <pc:chgData name="Jonas, Rebecca Sara  AEABHL-AMM" userId="115dba58-6dcb-4fbd-9e8e-30f5b9912e13" providerId="ADAL" clId="{46838185-93DF-487F-A18B-C7C726FA2EE5}" dt="2024-10-23T12:06:11.627" v="1985" actId="1076"/>
        <pc:sldMkLst>
          <pc:docMk/>
          <pc:sldMk cId="2197635506" sldId="2134804779"/>
        </pc:sldMkLst>
        <pc:spChg chg="mod">
          <ac:chgData name="Jonas, Rebecca Sara  AEABHL-AMM" userId="115dba58-6dcb-4fbd-9e8e-30f5b9912e13" providerId="ADAL" clId="{46838185-93DF-487F-A18B-C7C726FA2EE5}" dt="2024-10-23T12:03:28.889" v="1958" actId="20577"/>
          <ac:spMkLst>
            <pc:docMk/>
            <pc:sldMk cId="2197635506" sldId="2134804779"/>
            <ac:spMk id="4" creationId="{D96B36DC-D93C-4C68-9540-913DAF331A44}"/>
          </ac:spMkLst>
        </pc:spChg>
        <pc:spChg chg="mod">
          <ac:chgData name="Jonas, Rebecca Sara  AEABHL-AMM" userId="115dba58-6dcb-4fbd-9e8e-30f5b9912e13" providerId="ADAL" clId="{46838185-93DF-487F-A18B-C7C726FA2EE5}" dt="2024-10-23T12:04:57.289" v="1972" actId="1076"/>
          <ac:spMkLst>
            <pc:docMk/>
            <pc:sldMk cId="2197635506" sldId="2134804779"/>
            <ac:spMk id="14" creationId="{1F4793E4-9067-0718-A31F-559CA75C2036}"/>
          </ac:spMkLst>
        </pc:spChg>
        <pc:picChg chg="add mod ord modCrop">
          <ac:chgData name="Jonas, Rebecca Sara  AEABHL-AMM" userId="115dba58-6dcb-4fbd-9e8e-30f5b9912e13" providerId="ADAL" clId="{46838185-93DF-487F-A18B-C7C726FA2EE5}" dt="2024-10-23T12:06:09.828" v="1984" actId="1076"/>
          <ac:picMkLst>
            <pc:docMk/>
            <pc:sldMk cId="2197635506" sldId="2134804779"/>
            <ac:picMk id="6" creationId="{9E05F06F-56E2-FAC6-EC67-CD5C2DED1DDC}"/>
          </ac:picMkLst>
        </pc:picChg>
        <pc:picChg chg="add mod">
          <ac:chgData name="Jonas, Rebecca Sara  AEABHL-AMM" userId="115dba58-6dcb-4fbd-9e8e-30f5b9912e13" providerId="ADAL" clId="{46838185-93DF-487F-A18B-C7C726FA2EE5}" dt="2024-10-23T12:06:11.627" v="1985" actId="1076"/>
          <ac:picMkLst>
            <pc:docMk/>
            <pc:sldMk cId="2197635506" sldId="2134804779"/>
            <ac:picMk id="7" creationId="{2DF54A4C-B30A-54A0-8637-E9B0D8DEBAB3}"/>
          </ac:picMkLst>
        </pc:picChg>
        <pc:picChg chg="del">
          <ac:chgData name="Jonas, Rebecca Sara  AEABHL-AMM" userId="115dba58-6dcb-4fbd-9e8e-30f5b9912e13" providerId="ADAL" clId="{46838185-93DF-487F-A18B-C7C726FA2EE5}" dt="2024-10-23T12:02:14.879" v="1928" actId="478"/>
          <ac:picMkLst>
            <pc:docMk/>
            <pc:sldMk cId="2197635506" sldId="2134804779"/>
            <ac:picMk id="2050" creationId="{1015D81A-6C63-6770-2D42-5EA4E2E5194A}"/>
          </ac:picMkLst>
        </pc:picChg>
      </pc:sldChg>
      <pc:sldChg chg="addSp delSp modSp add mod ord modClrScheme chgLayout">
        <pc:chgData name="Jonas, Rebecca Sara  AEABHL-AMM" userId="115dba58-6dcb-4fbd-9e8e-30f5b9912e13" providerId="ADAL" clId="{46838185-93DF-487F-A18B-C7C726FA2EE5}" dt="2024-10-23T13:44:59.794" v="2447" actId="20577"/>
        <pc:sldMkLst>
          <pc:docMk/>
          <pc:sldMk cId="324467437" sldId="2134804780"/>
        </pc:sldMkLst>
        <pc:spChg chg="del mod ord">
          <ac:chgData name="Jonas, Rebecca Sara  AEABHL-AMM" userId="115dba58-6dcb-4fbd-9e8e-30f5b9912e13" providerId="ADAL" clId="{46838185-93DF-487F-A18B-C7C726FA2EE5}" dt="2024-10-23T13:42:51.543" v="2412" actId="700"/>
          <ac:spMkLst>
            <pc:docMk/>
            <pc:sldMk cId="324467437" sldId="2134804780"/>
            <ac:spMk id="2" creationId="{3DA4EA29-6A5D-B38B-40DB-05E501713F9F}"/>
          </ac:spMkLst>
        </pc:spChg>
        <pc:spChg chg="mod ord">
          <ac:chgData name="Jonas, Rebecca Sara  AEABHL-AMM" userId="115dba58-6dcb-4fbd-9e8e-30f5b9912e13" providerId="ADAL" clId="{46838185-93DF-487F-A18B-C7C726FA2EE5}" dt="2024-10-23T13:42:51.543" v="2412" actId="700"/>
          <ac:spMkLst>
            <pc:docMk/>
            <pc:sldMk cId="324467437" sldId="2134804780"/>
            <ac:spMk id="3" creationId="{230E4B15-7280-948C-DF91-F9028902D94F}"/>
          </ac:spMkLst>
        </pc:spChg>
        <pc:spChg chg="add del mod ord">
          <ac:chgData name="Jonas, Rebecca Sara  AEABHL-AMM" userId="115dba58-6dcb-4fbd-9e8e-30f5b9912e13" providerId="ADAL" clId="{46838185-93DF-487F-A18B-C7C726FA2EE5}" dt="2024-10-23T13:43:14.039" v="2417" actId="478"/>
          <ac:spMkLst>
            <pc:docMk/>
            <pc:sldMk cId="324467437" sldId="2134804780"/>
            <ac:spMk id="4" creationId="{8260651B-9289-9352-DA5C-59B18957B8D2}"/>
          </ac:spMkLst>
        </pc:spChg>
        <pc:spChg chg="add mod ord">
          <ac:chgData name="Jonas, Rebecca Sara  AEABHL-AMM" userId="115dba58-6dcb-4fbd-9e8e-30f5b9912e13" providerId="ADAL" clId="{46838185-93DF-487F-A18B-C7C726FA2EE5}" dt="2024-10-23T13:42:51.543" v="2412" actId="700"/>
          <ac:spMkLst>
            <pc:docMk/>
            <pc:sldMk cId="324467437" sldId="2134804780"/>
            <ac:spMk id="5" creationId="{EE108850-1A85-ADBE-283B-27337D6CF2BE}"/>
          </ac:spMkLst>
        </pc:spChg>
        <pc:spChg chg="mod ord">
          <ac:chgData name="Jonas, Rebecca Sara  AEABHL-AMM" userId="115dba58-6dcb-4fbd-9e8e-30f5b9912e13" providerId="ADAL" clId="{46838185-93DF-487F-A18B-C7C726FA2EE5}" dt="2024-10-23T13:42:51.543" v="2412" actId="700"/>
          <ac:spMkLst>
            <pc:docMk/>
            <pc:sldMk cId="324467437" sldId="2134804780"/>
            <ac:spMk id="6" creationId="{92329766-C772-BA62-C51B-A25A1B145EAE}"/>
          </ac:spMkLst>
        </pc:spChg>
        <pc:spChg chg="add mod">
          <ac:chgData name="Jonas, Rebecca Sara  AEABHL-AMM" userId="115dba58-6dcb-4fbd-9e8e-30f5b9912e13" providerId="ADAL" clId="{46838185-93DF-487F-A18B-C7C726FA2EE5}" dt="2024-10-23T13:44:59.794" v="2447" actId="20577"/>
          <ac:spMkLst>
            <pc:docMk/>
            <pc:sldMk cId="324467437" sldId="2134804780"/>
            <ac:spMk id="7" creationId="{2F2C0173-D992-AC3C-DFBA-F78ACB1AE9A0}"/>
          </ac:spMkLst>
        </pc:spChg>
        <pc:spChg chg="del">
          <ac:chgData name="Jonas, Rebecca Sara  AEABHL-AMM" userId="115dba58-6dcb-4fbd-9e8e-30f5b9912e13" providerId="ADAL" clId="{46838185-93DF-487F-A18B-C7C726FA2EE5}" dt="2024-10-23T13:34:44.221" v="2037" actId="478"/>
          <ac:spMkLst>
            <pc:docMk/>
            <pc:sldMk cId="324467437" sldId="2134804780"/>
            <ac:spMk id="8" creationId="{3DA1071E-8F54-0CA2-D314-DED5029C319E}"/>
          </ac:spMkLst>
        </pc:spChg>
        <pc:spChg chg="add del mod">
          <ac:chgData name="Jonas, Rebecca Sara  AEABHL-AMM" userId="115dba58-6dcb-4fbd-9e8e-30f5b9912e13" providerId="ADAL" clId="{46838185-93DF-487F-A18B-C7C726FA2EE5}" dt="2024-10-23T13:43:28.726" v="2420" actId="478"/>
          <ac:spMkLst>
            <pc:docMk/>
            <pc:sldMk cId="324467437" sldId="2134804780"/>
            <ac:spMk id="10" creationId="{95352CF8-392F-5C17-B516-F5CC0C58A785}"/>
          </ac:spMkLst>
        </pc:spChg>
        <pc:spChg chg="mod ord">
          <ac:chgData name="Jonas, Rebecca Sara  AEABHL-AMM" userId="115dba58-6dcb-4fbd-9e8e-30f5b9912e13" providerId="ADAL" clId="{46838185-93DF-487F-A18B-C7C726FA2EE5}" dt="2024-10-23T13:43:34.975" v="2421" actId="20577"/>
          <ac:spMkLst>
            <pc:docMk/>
            <pc:sldMk cId="324467437" sldId="2134804780"/>
            <ac:spMk id="14" creationId="{BCC946BA-1464-A957-5D6D-23DDCD99AC77}"/>
          </ac:spMkLst>
        </pc:spChg>
        <pc:spChg chg="del mod">
          <ac:chgData name="Jonas, Rebecca Sara  AEABHL-AMM" userId="115dba58-6dcb-4fbd-9e8e-30f5b9912e13" providerId="ADAL" clId="{46838185-93DF-487F-A18B-C7C726FA2EE5}" dt="2024-10-23T13:34:42.798" v="2036" actId="478"/>
          <ac:spMkLst>
            <pc:docMk/>
            <pc:sldMk cId="324467437" sldId="2134804780"/>
            <ac:spMk id="15" creationId="{8A086946-FBAF-400C-01E9-0925473F1FB6}"/>
          </ac:spMkLst>
        </pc:spChg>
        <pc:picChg chg="del">
          <ac:chgData name="Jonas, Rebecca Sara  AEABHL-AMM" userId="115dba58-6dcb-4fbd-9e8e-30f5b9912e13" providerId="ADAL" clId="{46838185-93DF-487F-A18B-C7C726FA2EE5}" dt="2024-10-23T13:34:40.244" v="2033" actId="478"/>
          <ac:picMkLst>
            <pc:docMk/>
            <pc:sldMk cId="324467437" sldId="2134804780"/>
            <ac:picMk id="17" creationId="{51D96633-747B-B43F-6C4B-8A251319ABE5}"/>
          </ac:picMkLst>
        </pc:picChg>
        <pc:picChg chg="del">
          <ac:chgData name="Jonas, Rebecca Sara  AEABHL-AMM" userId="115dba58-6dcb-4fbd-9e8e-30f5b9912e13" providerId="ADAL" clId="{46838185-93DF-487F-A18B-C7C726FA2EE5}" dt="2024-10-23T13:34:40.788" v="2034" actId="478"/>
          <ac:picMkLst>
            <pc:docMk/>
            <pc:sldMk cId="324467437" sldId="2134804780"/>
            <ac:picMk id="19" creationId="{E2A0BEF7-243C-0A13-87FB-16EE78768C1D}"/>
          </ac:picMkLst>
        </pc:picChg>
      </pc:sldChg>
      <pc:sldMasterChg chg="modSp mod">
        <pc:chgData name="Jonas, Rebecca Sara  AEABHL-AMM" userId="115dba58-6dcb-4fbd-9e8e-30f5b9912e13" providerId="ADAL" clId="{46838185-93DF-487F-A18B-C7C726FA2EE5}" dt="2024-10-23T13:33:51.718" v="2029"/>
        <pc:sldMasterMkLst>
          <pc:docMk/>
          <pc:sldMasterMk cId="699098390" sldId="2147483778"/>
        </pc:sldMasterMkLst>
        <pc:spChg chg="mod modVis">
          <ac:chgData name="Jonas, Rebecca Sara  AEABHL-AMM" userId="115dba58-6dcb-4fbd-9e8e-30f5b9912e13" providerId="ADAL" clId="{46838185-93DF-487F-A18B-C7C726FA2EE5}" dt="2024-10-23T13:33:51.718" v="2029"/>
          <ac:spMkLst>
            <pc:docMk/>
            <pc:sldMasterMk cId="699098390" sldId="2147483778"/>
            <ac:spMk id="66" creationId="{E222EFFF-BCCD-45FF-9CF1-89A754A53793}"/>
          </ac:spMkLst>
        </pc:spChg>
        <pc:spChg chg="mod modVis">
          <ac:chgData name="Jonas, Rebecca Sara  AEABHL-AMM" userId="115dba58-6dcb-4fbd-9e8e-30f5b9912e13" providerId="ADAL" clId="{46838185-93DF-487F-A18B-C7C726FA2EE5}" dt="2024-10-23T13:33:51.713" v="2026"/>
          <ac:spMkLst>
            <pc:docMk/>
            <pc:sldMasterMk cId="699098390" sldId="2147483778"/>
            <ac:spMk id="68" creationId="{D74DA198-FB61-4CAB-9176-F7513B1C996F}"/>
          </ac:spMkLst>
        </pc:spChg>
        <pc:spChg chg="mod modVis">
          <ac:chgData name="Jonas, Rebecca Sara  AEABHL-AMM" userId="115dba58-6dcb-4fbd-9e8e-30f5b9912e13" providerId="ADAL" clId="{46838185-93DF-487F-A18B-C7C726FA2EE5}" dt="2024-10-23T13:33:51.707" v="2023"/>
          <ac:spMkLst>
            <pc:docMk/>
            <pc:sldMasterMk cId="699098390" sldId="2147483778"/>
            <ac:spMk id="69" creationId="{2B2D4DF0-645A-466D-BB77-BC809DCA63B5}"/>
          </ac:spMkLst>
        </pc:spChg>
        <pc:spChg chg="mod modVis">
          <ac:chgData name="Jonas, Rebecca Sara  AEABHL-AMM" userId="115dba58-6dcb-4fbd-9e8e-30f5b9912e13" providerId="ADAL" clId="{46838185-93DF-487F-A18B-C7C726FA2EE5}" dt="2024-10-23T13:33:51.707" v="2020"/>
          <ac:spMkLst>
            <pc:docMk/>
            <pc:sldMasterMk cId="699098390" sldId="2147483778"/>
            <ac:spMk id="70" creationId="{0E436477-2423-4939-999C-2ED48762CAD2}"/>
          </ac:spMkLst>
        </pc:spChg>
        <pc:spChg chg="mod modVis">
          <ac:chgData name="Jonas, Rebecca Sara  AEABHL-AMM" userId="115dba58-6dcb-4fbd-9e8e-30f5b9912e13" providerId="ADAL" clId="{46838185-93DF-487F-A18B-C7C726FA2EE5}" dt="2024-10-23T13:33:51.705" v="2017"/>
          <ac:spMkLst>
            <pc:docMk/>
            <pc:sldMasterMk cId="699098390" sldId="2147483778"/>
            <ac:spMk id="71" creationId="{8119FBA1-B955-40E0-8638-CF0E508A2AB6}"/>
          </ac:spMkLst>
        </pc:spChg>
      </pc:sldMasterChg>
    </pc:docChg>
  </pc:docChgLst>
  <pc:docChgLst>
    <pc:chgData name="Zhou, Jie  AEABHL-AEE" userId="S::zhoji@schaeffler.com::62841b84-a22b-4eef-9c4c-768a03e1c3e2" providerId="AD" clId="Web-{E01EB7CD-9F93-68C4-42C6-E117DBE7751D}"/>
    <pc:docChg chg="modSld">
      <pc:chgData name="Zhou, Jie  AEABHL-AEE" userId="S::zhoji@schaeffler.com::62841b84-a22b-4eef-9c4c-768a03e1c3e2" providerId="AD" clId="Web-{E01EB7CD-9F93-68C4-42C6-E117DBE7751D}" dt="2025-01-28T08:31:58.076" v="0" actId="1076"/>
      <pc:docMkLst>
        <pc:docMk/>
      </pc:docMkLst>
      <pc:sldChg chg="modSp">
        <pc:chgData name="Zhou, Jie  AEABHL-AEE" userId="S::zhoji@schaeffler.com::62841b84-a22b-4eef-9c4c-768a03e1c3e2" providerId="AD" clId="Web-{E01EB7CD-9F93-68C4-42C6-E117DBE7751D}" dt="2025-01-28T08:31:58.076" v="0" actId="1076"/>
        <pc:sldMkLst>
          <pc:docMk/>
          <pc:sldMk cId="1842413825" sldId="2134804793"/>
        </pc:sldMkLst>
        <pc:spChg chg="mod">
          <ac:chgData name="Zhou, Jie  AEABHL-AEE" userId="S::zhoji@schaeffler.com::62841b84-a22b-4eef-9c4c-768a03e1c3e2" providerId="AD" clId="Web-{E01EB7CD-9F93-68C4-42C6-E117DBE7751D}" dt="2025-01-28T08:31:58.076" v="0" actId="1076"/>
          <ac:spMkLst>
            <pc:docMk/>
            <pc:sldMk cId="1842413825" sldId="2134804793"/>
            <ac:spMk id="7" creationId="{A295E9E0-A6A9-08A4-CFDC-C198C6F27A4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361679-4A74-4A71-ACC3-87F7BF756F75}" type="doc">
      <dgm:prSet loTypeId="urn:microsoft.com/office/officeart/2005/8/layout/hChevron3" loCatId="process" qsTypeId="urn:microsoft.com/office/officeart/2005/8/quickstyle/simple1" qsCatId="simple" csTypeId="urn:microsoft.com/office/officeart/2005/8/colors/accent1_2" csCatId="accent1" phldr="1"/>
      <dgm:spPr/>
    </dgm:pt>
    <dgm:pt modelId="{5825CCE6-E92F-4D1E-B68D-9B921BB64A9C}">
      <dgm:prSet phldrT="[Text]" custT="1"/>
      <dgm:spPr/>
      <dgm:t>
        <a:bodyPr/>
        <a:lstStyle/>
        <a:p>
          <a:pPr algn="ctr"/>
          <a:r>
            <a:rPr lang="de-DE" sz="1600" b="1" dirty="0"/>
            <a:t>I. Magnetfeldberechnung </a:t>
          </a:r>
          <a:br>
            <a:rPr lang="de-DE" sz="1600" b="1" dirty="0"/>
          </a:br>
          <a:r>
            <a:rPr lang="de-DE" sz="1600" b="1" dirty="0"/>
            <a:t>(für definierten Magneten)</a:t>
          </a:r>
        </a:p>
      </dgm:t>
    </dgm:pt>
    <dgm:pt modelId="{02949644-8CB0-4E38-A8A7-8048533299F1}" type="parTrans" cxnId="{A6C9CB8C-BA32-44AB-8972-1901DB560C81}">
      <dgm:prSet/>
      <dgm:spPr/>
      <dgm:t>
        <a:bodyPr/>
        <a:lstStyle/>
        <a:p>
          <a:endParaRPr lang="en-US" sz="1600" b="1"/>
        </a:p>
      </dgm:t>
    </dgm:pt>
    <dgm:pt modelId="{926678E1-216C-4AEA-B9AF-0CF35B8A10F2}" type="sibTrans" cxnId="{A6C9CB8C-BA32-44AB-8972-1901DB560C81}">
      <dgm:prSet/>
      <dgm:spPr/>
      <dgm:t>
        <a:bodyPr/>
        <a:lstStyle/>
        <a:p>
          <a:endParaRPr lang="en-US" sz="1600" b="1"/>
        </a:p>
      </dgm:t>
    </dgm:pt>
    <dgm:pt modelId="{D7E74E6B-A809-4663-9765-16885CC028C1}">
      <dgm:prSet phldrT="[Text]" custT="1"/>
      <dgm:spPr/>
      <dgm:t>
        <a:bodyPr/>
        <a:lstStyle/>
        <a:p>
          <a:r>
            <a:rPr lang="de-DE" sz="1600" b="1" dirty="0"/>
            <a:t>II. Weitere Optimierung (inklusive Kosten)</a:t>
          </a:r>
        </a:p>
      </dgm:t>
    </dgm:pt>
    <dgm:pt modelId="{9304A778-176A-473A-8874-EABFAF4BB6AA}" type="parTrans" cxnId="{116A471A-7A8C-4EFE-AB17-FD114C44D1DC}">
      <dgm:prSet/>
      <dgm:spPr/>
      <dgm:t>
        <a:bodyPr/>
        <a:lstStyle/>
        <a:p>
          <a:endParaRPr lang="en-US" sz="1600" b="1"/>
        </a:p>
      </dgm:t>
    </dgm:pt>
    <dgm:pt modelId="{7F042D7A-2111-43C8-8BBF-DC7C68301806}" type="sibTrans" cxnId="{116A471A-7A8C-4EFE-AB17-FD114C44D1DC}">
      <dgm:prSet/>
      <dgm:spPr/>
      <dgm:t>
        <a:bodyPr/>
        <a:lstStyle/>
        <a:p>
          <a:endParaRPr lang="en-US" sz="1600" b="1"/>
        </a:p>
      </dgm:t>
    </dgm:pt>
    <dgm:pt modelId="{FAE1E1FA-0ED3-49C8-871B-4BA028B9D5CB}">
      <dgm:prSet custT="1"/>
      <dgm:spPr/>
      <dgm:t>
        <a:bodyPr/>
        <a:lstStyle/>
        <a:p>
          <a:r>
            <a:rPr lang="de-DE" sz="1600" b="1" dirty="0"/>
            <a:t>II. Weitere Analyse: Auflösung und THD (Total Harmonic </a:t>
          </a:r>
          <a:r>
            <a:rPr lang="de-DE" sz="1600" b="1" dirty="0" err="1"/>
            <a:t>Distortion</a:t>
          </a:r>
          <a:r>
            <a:rPr lang="de-DE" sz="1600" b="1" dirty="0"/>
            <a:t>)</a:t>
          </a:r>
        </a:p>
      </dgm:t>
    </dgm:pt>
    <dgm:pt modelId="{2D5E5CEA-1360-43B6-9AFC-887CCC6949E1}" type="sibTrans" cxnId="{993B5C1D-8EAB-4A60-9AC3-3EAC2C72AF8C}">
      <dgm:prSet/>
      <dgm:spPr/>
      <dgm:t>
        <a:bodyPr/>
        <a:lstStyle/>
        <a:p>
          <a:endParaRPr lang="de-DE"/>
        </a:p>
      </dgm:t>
    </dgm:pt>
    <dgm:pt modelId="{FAE5573B-7345-48F7-844E-47EE815A6421}" type="parTrans" cxnId="{993B5C1D-8EAB-4A60-9AC3-3EAC2C72AF8C}">
      <dgm:prSet/>
      <dgm:spPr/>
      <dgm:t>
        <a:bodyPr/>
        <a:lstStyle/>
        <a:p>
          <a:endParaRPr lang="de-DE"/>
        </a:p>
      </dgm:t>
    </dgm:pt>
    <dgm:pt modelId="{DEF0F220-E306-4A75-B7B0-3C9C58D1C184}">
      <dgm:prSet phldrT="[Text]" custT="1"/>
      <dgm:spPr/>
      <dgm:t>
        <a:bodyPr/>
        <a:lstStyle/>
        <a:p>
          <a:r>
            <a:rPr lang="de-DE" sz="1600" b="1" dirty="0"/>
            <a:t>III. Ziel: Optimale Geometrie und Position</a:t>
          </a:r>
        </a:p>
      </dgm:t>
    </dgm:pt>
    <dgm:pt modelId="{DD87B18F-0E9C-4AE5-866A-BC0F0DD53720}" type="parTrans" cxnId="{408D8DC2-61D2-4E2C-8C04-3D9A4A590B36}">
      <dgm:prSet/>
      <dgm:spPr/>
      <dgm:t>
        <a:bodyPr/>
        <a:lstStyle/>
        <a:p>
          <a:endParaRPr lang="de-DE"/>
        </a:p>
      </dgm:t>
    </dgm:pt>
    <dgm:pt modelId="{F56C68B7-AAC6-4E28-9CD4-95AB7F283989}" type="sibTrans" cxnId="{408D8DC2-61D2-4E2C-8C04-3D9A4A590B36}">
      <dgm:prSet/>
      <dgm:spPr/>
      <dgm:t>
        <a:bodyPr/>
        <a:lstStyle/>
        <a:p>
          <a:endParaRPr lang="de-DE"/>
        </a:p>
      </dgm:t>
    </dgm:pt>
    <dgm:pt modelId="{AC2C5F20-FC59-4A12-8891-8A45B3AEBD20}" type="pres">
      <dgm:prSet presAssocID="{E4361679-4A74-4A71-ACC3-87F7BF756F75}" presName="Name0" presStyleCnt="0">
        <dgm:presLayoutVars>
          <dgm:dir/>
          <dgm:resizeHandles val="exact"/>
        </dgm:presLayoutVars>
      </dgm:prSet>
      <dgm:spPr/>
    </dgm:pt>
    <dgm:pt modelId="{806C94AC-AB2E-4DFF-AEF3-733DCE6070F5}" type="pres">
      <dgm:prSet presAssocID="{5825CCE6-E92F-4D1E-B68D-9B921BB64A9C}" presName="parTxOnly" presStyleLbl="node1" presStyleIdx="0" presStyleCnt="4">
        <dgm:presLayoutVars>
          <dgm:bulletEnabled val="1"/>
        </dgm:presLayoutVars>
      </dgm:prSet>
      <dgm:spPr/>
    </dgm:pt>
    <dgm:pt modelId="{0AC2FF67-225A-48A2-9FA3-A78445C78893}" type="pres">
      <dgm:prSet presAssocID="{926678E1-216C-4AEA-B9AF-0CF35B8A10F2}" presName="parSpace" presStyleCnt="0"/>
      <dgm:spPr/>
    </dgm:pt>
    <dgm:pt modelId="{3CC34988-DE84-4ED0-B21E-466FEF7A9118}" type="pres">
      <dgm:prSet presAssocID="{FAE1E1FA-0ED3-49C8-871B-4BA028B9D5CB}" presName="parTxOnly" presStyleLbl="node1" presStyleIdx="1" presStyleCnt="4">
        <dgm:presLayoutVars>
          <dgm:bulletEnabled val="1"/>
        </dgm:presLayoutVars>
      </dgm:prSet>
      <dgm:spPr/>
    </dgm:pt>
    <dgm:pt modelId="{BBA9CE7E-A3D5-46D6-B12C-6A4956C16427}" type="pres">
      <dgm:prSet presAssocID="{2D5E5CEA-1360-43B6-9AFC-887CCC6949E1}" presName="parSpace" presStyleCnt="0"/>
      <dgm:spPr/>
    </dgm:pt>
    <dgm:pt modelId="{6F0001C0-DADC-4B5D-9800-62B665752EB6}" type="pres">
      <dgm:prSet presAssocID="{D7E74E6B-A809-4663-9765-16885CC028C1}" presName="parTxOnly" presStyleLbl="node1" presStyleIdx="2" presStyleCnt="4">
        <dgm:presLayoutVars>
          <dgm:bulletEnabled val="1"/>
        </dgm:presLayoutVars>
      </dgm:prSet>
      <dgm:spPr/>
    </dgm:pt>
    <dgm:pt modelId="{F0A4703F-8DDE-4AE0-8C3D-AA968251B582}" type="pres">
      <dgm:prSet presAssocID="{7F042D7A-2111-43C8-8BBF-DC7C68301806}" presName="parSpace" presStyleCnt="0"/>
      <dgm:spPr/>
    </dgm:pt>
    <dgm:pt modelId="{1E657D4D-E835-490A-98DF-29F0E9A777EB}" type="pres">
      <dgm:prSet presAssocID="{DEF0F220-E306-4A75-B7B0-3C9C58D1C184}" presName="parTxOnly" presStyleLbl="node1" presStyleIdx="3" presStyleCnt="4">
        <dgm:presLayoutVars>
          <dgm:bulletEnabled val="1"/>
        </dgm:presLayoutVars>
      </dgm:prSet>
      <dgm:spPr/>
    </dgm:pt>
  </dgm:ptLst>
  <dgm:cxnLst>
    <dgm:cxn modelId="{5E9CDB0D-A133-4AA1-84A1-21EE3F0F0E7F}" type="presOf" srcId="{5825CCE6-E92F-4D1E-B68D-9B921BB64A9C}" destId="{806C94AC-AB2E-4DFF-AEF3-733DCE6070F5}" srcOrd="0" destOrd="0" presId="urn:microsoft.com/office/officeart/2005/8/layout/hChevron3"/>
    <dgm:cxn modelId="{33588A14-FCBD-4435-9F3F-2FCC93AA4F18}" type="presOf" srcId="{D7E74E6B-A809-4663-9765-16885CC028C1}" destId="{6F0001C0-DADC-4B5D-9800-62B665752EB6}" srcOrd="0" destOrd="0" presId="urn:microsoft.com/office/officeart/2005/8/layout/hChevron3"/>
    <dgm:cxn modelId="{116A471A-7A8C-4EFE-AB17-FD114C44D1DC}" srcId="{E4361679-4A74-4A71-ACC3-87F7BF756F75}" destId="{D7E74E6B-A809-4663-9765-16885CC028C1}" srcOrd="2" destOrd="0" parTransId="{9304A778-176A-473A-8874-EABFAF4BB6AA}" sibTransId="{7F042D7A-2111-43C8-8BBF-DC7C68301806}"/>
    <dgm:cxn modelId="{993B5C1D-8EAB-4A60-9AC3-3EAC2C72AF8C}" srcId="{E4361679-4A74-4A71-ACC3-87F7BF756F75}" destId="{FAE1E1FA-0ED3-49C8-871B-4BA028B9D5CB}" srcOrd="1" destOrd="0" parTransId="{FAE5573B-7345-48F7-844E-47EE815A6421}" sibTransId="{2D5E5CEA-1360-43B6-9AFC-887CCC6949E1}"/>
    <dgm:cxn modelId="{DEBC805B-0275-4EF6-9B90-3254771D667F}" type="presOf" srcId="{FAE1E1FA-0ED3-49C8-871B-4BA028B9D5CB}" destId="{3CC34988-DE84-4ED0-B21E-466FEF7A9118}" srcOrd="0" destOrd="0" presId="urn:microsoft.com/office/officeart/2005/8/layout/hChevron3"/>
    <dgm:cxn modelId="{A6C9CB8C-BA32-44AB-8972-1901DB560C81}" srcId="{E4361679-4A74-4A71-ACC3-87F7BF756F75}" destId="{5825CCE6-E92F-4D1E-B68D-9B921BB64A9C}" srcOrd="0" destOrd="0" parTransId="{02949644-8CB0-4E38-A8A7-8048533299F1}" sibTransId="{926678E1-216C-4AEA-B9AF-0CF35B8A10F2}"/>
    <dgm:cxn modelId="{4C7817AB-1C94-4FED-B568-C56F56B3413A}" type="presOf" srcId="{E4361679-4A74-4A71-ACC3-87F7BF756F75}" destId="{AC2C5F20-FC59-4A12-8891-8A45B3AEBD20}" srcOrd="0" destOrd="0" presId="urn:microsoft.com/office/officeart/2005/8/layout/hChevron3"/>
    <dgm:cxn modelId="{408D8DC2-61D2-4E2C-8C04-3D9A4A590B36}" srcId="{E4361679-4A74-4A71-ACC3-87F7BF756F75}" destId="{DEF0F220-E306-4A75-B7B0-3C9C58D1C184}" srcOrd="3" destOrd="0" parTransId="{DD87B18F-0E9C-4AE5-866A-BC0F0DD53720}" sibTransId="{F56C68B7-AAC6-4E28-9CD4-95AB7F283989}"/>
    <dgm:cxn modelId="{874532E2-65B0-43ED-B7AA-25C1B494C6F7}" type="presOf" srcId="{DEF0F220-E306-4A75-B7B0-3C9C58D1C184}" destId="{1E657D4D-E835-490A-98DF-29F0E9A777EB}" srcOrd="0" destOrd="0" presId="urn:microsoft.com/office/officeart/2005/8/layout/hChevron3"/>
    <dgm:cxn modelId="{08EF7776-26E1-4E5D-BBFF-D015570582AC}" type="presParOf" srcId="{AC2C5F20-FC59-4A12-8891-8A45B3AEBD20}" destId="{806C94AC-AB2E-4DFF-AEF3-733DCE6070F5}" srcOrd="0" destOrd="0" presId="urn:microsoft.com/office/officeart/2005/8/layout/hChevron3"/>
    <dgm:cxn modelId="{0F14C2D2-69FE-4CB7-9369-9F616C067513}" type="presParOf" srcId="{AC2C5F20-FC59-4A12-8891-8A45B3AEBD20}" destId="{0AC2FF67-225A-48A2-9FA3-A78445C78893}" srcOrd="1" destOrd="0" presId="urn:microsoft.com/office/officeart/2005/8/layout/hChevron3"/>
    <dgm:cxn modelId="{92801B63-B6C2-4BC1-A27D-6021C8518C4F}" type="presParOf" srcId="{AC2C5F20-FC59-4A12-8891-8A45B3AEBD20}" destId="{3CC34988-DE84-4ED0-B21E-466FEF7A9118}" srcOrd="2" destOrd="0" presId="urn:microsoft.com/office/officeart/2005/8/layout/hChevron3"/>
    <dgm:cxn modelId="{9699AAB4-77F6-491A-8CE3-7FAA6D0C303D}" type="presParOf" srcId="{AC2C5F20-FC59-4A12-8891-8A45B3AEBD20}" destId="{BBA9CE7E-A3D5-46D6-B12C-6A4956C16427}" srcOrd="3" destOrd="0" presId="urn:microsoft.com/office/officeart/2005/8/layout/hChevron3"/>
    <dgm:cxn modelId="{374E32E5-0FF4-4966-9FD8-930F6D25F033}" type="presParOf" srcId="{AC2C5F20-FC59-4A12-8891-8A45B3AEBD20}" destId="{6F0001C0-DADC-4B5D-9800-62B665752EB6}" srcOrd="4" destOrd="0" presId="urn:microsoft.com/office/officeart/2005/8/layout/hChevron3"/>
    <dgm:cxn modelId="{96500B0F-FAB4-4E3A-BEAE-942A10C13A43}" type="presParOf" srcId="{AC2C5F20-FC59-4A12-8891-8A45B3AEBD20}" destId="{F0A4703F-8DDE-4AE0-8C3D-AA968251B582}" srcOrd="5" destOrd="0" presId="urn:microsoft.com/office/officeart/2005/8/layout/hChevron3"/>
    <dgm:cxn modelId="{06FF8FE7-9966-4E45-A85E-477D801BDD88}" type="presParOf" srcId="{AC2C5F20-FC59-4A12-8891-8A45B3AEBD20}" destId="{1E657D4D-E835-490A-98DF-29F0E9A777EB}" srcOrd="6"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361679-4A74-4A71-ACC3-87F7BF756F75}" type="doc">
      <dgm:prSet loTypeId="urn:microsoft.com/office/officeart/2005/8/layout/hChevron3" loCatId="process" qsTypeId="urn:microsoft.com/office/officeart/2005/8/quickstyle/simple1" qsCatId="simple" csTypeId="urn:microsoft.com/office/officeart/2005/8/colors/accent1_2" csCatId="accent1" phldr="1"/>
      <dgm:spPr/>
    </dgm:pt>
    <dgm:pt modelId="{5825CCE6-E92F-4D1E-B68D-9B921BB64A9C}">
      <dgm:prSet phldrT="[Text]" custT="1"/>
      <dgm:spPr/>
      <dgm:t>
        <a:bodyPr/>
        <a:lstStyle/>
        <a:p>
          <a:pPr algn="ctr"/>
          <a:r>
            <a:rPr lang="de-DE" sz="1600" b="1" dirty="0"/>
            <a:t>I. </a:t>
          </a:r>
          <a:r>
            <a:rPr lang="de-DE" sz="1600" b="1" dirty="0" err="1"/>
            <a:t>Magnetic</a:t>
          </a:r>
          <a:r>
            <a:rPr lang="de-DE" sz="1600" b="1" dirty="0"/>
            <a:t> Field </a:t>
          </a:r>
          <a:r>
            <a:rPr lang="de-DE" sz="1600" b="1" dirty="0" err="1"/>
            <a:t>Calculation</a:t>
          </a:r>
          <a:r>
            <a:rPr lang="de-DE" sz="1600" b="1" dirty="0"/>
            <a:t> </a:t>
          </a:r>
          <a:br>
            <a:rPr lang="de-DE" sz="1600" b="1" dirty="0"/>
          </a:br>
          <a:r>
            <a:rPr lang="de-DE" sz="1600" b="1" dirty="0"/>
            <a:t>(</a:t>
          </a:r>
          <a:r>
            <a:rPr lang="de-DE" sz="1600" b="1" dirty="0" err="1"/>
            <a:t>for</a:t>
          </a:r>
          <a:r>
            <a:rPr lang="de-DE" sz="1600" b="1" dirty="0"/>
            <a:t> </a:t>
          </a:r>
          <a:r>
            <a:rPr lang="de-DE" sz="1600" b="1" dirty="0" err="1"/>
            <a:t>defined</a:t>
          </a:r>
          <a:r>
            <a:rPr lang="de-DE" sz="1600" b="1" dirty="0"/>
            <a:t> </a:t>
          </a:r>
          <a:r>
            <a:rPr lang="de-DE" sz="1600" b="1" dirty="0" err="1"/>
            <a:t>magnets</a:t>
          </a:r>
          <a:r>
            <a:rPr lang="de-DE" sz="1600" b="1" dirty="0"/>
            <a:t>)</a:t>
          </a:r>
        </a:p>
      </dgm:t>
    </dgm:pt>
    <dgm:pt modelId="{02949644-8CB0-4E38-A8A7-8048533299F1}" type="parTrans" cxnId="{A6C9CB8C-BA32-44AB-8972-1901DB560C81}">
      <dgm:prSet/>
      <dgm:spPr/>
      <dgm:t>
        <a:bodyPr/>
        <a:lstStyle/>
        <a:p>
          <a:endParaRPr lang="en-US" sz="1600" b="1"/>
        </a:p>
      </dgm:t>
    </dgm:pt>
    <dgm:pt modelId="{926678E1-216C-4AEA-B9AF-0CF35B8A10F2}" type="sibTrans" cxnId="{A6C9CB8C-BA32-44AB-8972-1901DB560C81}">
      <dgm:prSet/>
      <dgm:spPr/>
      <dgm:t>
        <a:bodyPr/>
        <a:lstStyle/>
        <a:p>
          <a:endParaRPr lang="en-US" sz="1600" b="1"/>
        </a:p>
      </dgm:t>
    </dgm:pt>
    <dgm:pt modelId="{2C40B188-5144-49A0-9936-77E65E9CCFDF}">
      <dgm:prSet/>
      <dgm:spPr/>
      <dgm:t>
        <a:bodyPr/>
        <a:lstStyle/>
        <a:p>
          <a:r>
            <a:rPr lang="en-US" b="1" dirty="0"/>
            <a:t>II. Further analysis: magnitudes and THD (Total harmonic </a:t>
          </a:r>
          <a:r>
            <a:rPr lang="en-US" b="1" dirty="0" err="1"/>
            <a:t>Distorsion</a:t>
          </a:r>
          <a:r>
            <a:rPr lang="en-US" b="1" dirty="0"/>
            <a:t>)</a:t>
          </a:r>
          <a:endParaRPr lang="de-DE" b="1" dirty="0"/>
        </a:p>
      </dgm:t>
    </dgm:pt>
    <dgm:pt modelId="{C82D1008-D4AC-4E6D-88AE-FA23F4BFCA84}" type="parTrans" cxnId="{8BC0B7A5-A119-4A99-919F-6B4E2E964FE1}">
      <dgm:prSet/>
      <dgm:spPr/>
      <dgm:t>
        <a:bodyPr/>
        <a:lstStyle/>
        <a:p>
          <a:endParaRPr lang="de-DE"/>
        </a:p>
      </dgm:t>
    </dgm:pt>
    <dgm:pt modelId="{05459AF7-5089-4437-B3F8-47FE8A7E8E6E}" type="sibTrans" cxnId="{8BC0B7A5-A119-4A99-919F-6B4E2E964FE1}">
      <dgm:prSet/>
      <dgm:spPr/>
      <dgm:t>
        <a:bodyPr/>
        <a:lstStyle/>
        <a:p>
          <a:endParaRPr lang="de-DE"/>
        </a:p>
      </dgm:t>
    </dgm:pt>
    <dgm:pt modelId="{849F539E-CC0C-49FB-8C99-16D435CC072F}">
      <dgm:prSet phldrT="[Text]"/>
      <dgm:spPr/>
      <dgm:t>
        <a:bodyPr/>
        <a:lstStyle/>
        <a:p>
          <a:r>
            <a:rPr lang="de-DE" b="1" dirty="0"/>
            <a:t>III. Further </a:t>
          </a:r>
          <a:r>
            <a:rPr lang="de-DE" b="1" dirty="0" err="1"/>
            <a:t>Optimization</a:t>
          </a:r>
          <a:br>
            <a:rPr lang="de-DE" b="1" dirty="0"/>
          </a:br>
          <a:r>
            <a:rPr lang="de-DE" b="1" dirty="0"/>
            <a:t>(</a:t>
          </a:r>
          <a:r>
            <a:rPr lang="de-DE" b="1" dirty="0" err="1"/>
            <a:t>including</a:t>
          </a:r>
          <a:r>
            <a:rPr lang="de-DE" b="1" dirty="0"/>
            <a:t> </a:t>
          </a:r>
          <a:r>
            <a:rPr lang="de-DE" b="1" dirty="0" err="1"/>
            <a:t>costs</a:t>
          </a:r>
          <a:r>
            <a:rPr lang="de-DE" b="1" dirty="0"/>
            <a:t>)</a:t>
          </a:r>
        </a:p>
      </dgm:t>
    </dgm:pt>
    <dgm:pt modelId="{969AF442-1D53-4BA7-8817-2EA0BC850B2E}" type="parTrans" cxnId="{1D978575-F42B-484A-B403-096AB8478C98}">
      <dgm:prSet/>
      <dgm:spPr/>
      <dgm:t>
        <a:bodyPr/>
        <a:lstStyle/>
        <a:p>
          <a:endParaRPr lang="de-DE"/>
        </a:p>
      </dgm:t>
    </dgm:pt>
    <dgm:pt modelId="{D6BB6EA9-AD7A-4945-9452-597147F965F2}" type="sibTrans" cxnId="{1D978575-F42B-484A-B403-096AB8478C98}">
      <dgm:prSet/>
      <dgm:spPr/>
      <dgm:t>
        <a:bodyPr/>
        <a:lstStyle/>
        <a:p>
          <a:endParaRPr lang="de-DE"/>
        </a:p>
      </dgm:t>
    </dgm:pt>
    <dgm:pt modelId="{750EC2D5-70B8-4BE3-99F0-22658103DD85}">
      <dgm:prSet phldrT="[Text]"/>
      <dgm:spPr/>
      <dgm:t>
        <a:bodyPr/>
        <a:lstStyle/>
        <a:p>
          <a:r>
            <a:rPr lang="de-DE" b="1" dirty="0"/>
            <a:t>IV. Goal: Optimum Geometry and </a:t>
          </a:r>
          <a:r>
            <a:rPr lang="de-DE" b="1" dirty="0" err="1"/>
            <a:t>position</a:t>
          </a:r>
          <a:endParaRPr lang="de-DE" b="1" dirty="0"/>
        </a:p>
      </dgm:t>
    </dgm:pt>
    <dgm:pt modelId="{1C94435D-3FDF-4293-B5BA-8B1324009DAB}" type="parTrans" cxnId="{5B3AC295-8644-4221-A0F3-AF0BA9A8DD28}">
      <dgm:prSet/>
      <dgm:spPr/>
      <dgm:t>
        <a:bodyPr/>
        <a:lstStyle/>
        <a:p>
          <a:endParaRPr lang="de-DE"/>
        </a:p>
      </dgm:t>
    </dgm:pt>
    <dgm:pt modelId="{03213982-D2AA-477A-95E0-BD86A482BE4A}" type="sibTrans" cxnId="{5B3AC295-8644-4221-A0F3-AF0BA9A8DD28}">
      <dgm:prSet/>
      <dgm:spPr/>
      <dgm:t>
        <a:bodyPr/>
        <a:lstStyle/>
        <a:p>
          <a:endParaRPr lang="de-DE"/>
        </a:p>
      </dgm:t>
    </dgm:pt>
    <dgm:pt modelId="{AC2C5F20-FC59-4A12-8891-8A45B3AEBD20}" type="pres">
      <dgm:prSet presAssocID="{E4361679-4A74-4A71-ACC3-87F7BF756F75}" presName="Name0" presStyleCnt="0">
        <dgm:presLayoutVars>
          <dgm:dir/>
          <dgm:resizeHandles val="exact"/>
        </dgm:presLayoutVars>
      </dgm:prSet>
      <dgm:spPr/>
    </dgm:pt>
    <dgm:pt modelId="{806C94AC-AB2E-4DFF-AEF3-733DCE6070F5}" type="pres">
      <dgm:prSet presAssocID="{5825CCE6-E92F-4D1E-B68D-9B921BB64A9C}" presName="parTxOnly" presStyleLbl="node1" presStyleIdx="0" presStyleCnt="4">
        <dgm:presLayoutVars>
          <dgm:bulletEnabled val="1"/>
        </dgm:presLayoutVars>
      </dgm:prSet>
      <dgm:spPr/>
    </dgm:pt>
    <dgm:pt modelId="{0AC2FF67-225A-48A2-9FA3-A78445C78893}" type="pres">
      <dgm:prSet presAssocID="{926678E1-216C-4AEA-B9AF-0CF35B8A10F2}" presName="parSpace" presStyleCnt="0"/>
      <dgm:spPr/>
    </dgm:pt>
    <dgm:pt modelId="{22CE0515-1CBF-4CB2-B95B-3FA27F23186D}" type="pres">
      <dgm:prSet presAssocID="{2C40B188-5144-49A0-9936-77E65E9CCFDF}" presName="parTxOnly" presStyleLbl="node1" presStyleIdx="1" presStyleCnt="4">
        <dgm:presLayoutVars>
          <dgm:bulletEnabled val="1"/>
        </dgm:presLayoutVars>
      </dgm:prSet>
      <dgm:spPr/>
    </dgm:pt>
    <dgm:pt modelId="{3866B856-0934-4B00-951B-757B65041127}" type="pres">
      <dgm:prSet presAssocID="{05459AF7-5089-4437-B3F8-47FE8A7E8E6E}" presName="parSpace" presStyleCnt="0"/>
      <dgm:spPr/>
    </dgm:pt>
    <dgm:pt modelId="{F593F4A9-BD7F-481E-B407-9211F0F8BEEE}" type="pres">
      <dgm:prSet presAssocID="{849F539E-CC0C-49FB-8C99-16D435CC072F}" presName="parTxOnly" presStyleLbl="node1" presStyleIdx="2" presStyleCnt="4">
        <dgm:presLayoutVars>
          <dgm:bulletEnabled val="1"/>
        </dgm:presLayoutVars>
      </dgm:prSet>
      <dgm:spPr/>
    </dgm:pt>
    <dgm:pt modelId="{2C2025EF-71F5-491C-8B5E-FFA61F27AC7D}" type="pres">
      <dgm:prSet presAssocID="{D6BB6EA9-AD7A-4945-9452-597147F965F2}" presName="parSpace" presStyleCnt="0"/>
      <dgm:spPr/>
    </dgm:pt>
    <dgm:pt modelId="{E97CBDE5-BA2B-4D81-A718-F93BE0A70B26}" type="pres">
      <dgm:prSet presAssocID="{750EC2D5-70B8-4BE3-99F0-22658103DD85}" presName="parTxOnly" presStyleLbl="node1" presStyleIdx="3" presStyleCnt="4">
        <dgm:presLayoutVars>
          <dgm:bulletEnabled val="1"/>
        </dgm:presLayoutVars>
      </dgm:prSet>
      <dgm:spPr/>
    </dgm:pt>
  </dgm:ptLst>
  <dgm:cxnLst>
    <dgm:cxn modelId="{5E9CDB0D-A133-4AA1-84A1-21EE3F0F0E7F}" type="presOf" srcId="{5825CCE6-E92F-4D1E-B68D-9B921BB64A9C}" destId="{806C94AC-AB2E-4DFF-AEF3-733DCE6070F5}" srcOrd="0" destOrd="0" presId="urn:microsoft.com/office/officeart/2005/8/layout/hChevron3"/>
    <dgm:cxn modelId="{22D1760F-3799-48C4-B413-050B8868548A}" type="presOf" srcId="{2C40B188-5144-49A0-9936-77E65E9CCFDF}" destId="{22CE0515-1CBF-4CB2-B95B-3FA27F23186D}" srcOrd="0" destOrd="0" presId="urn:microsoft.com/office/officeart/2005/8/layout/hChevron3"/>
    <dgm:cxn modelId="{1D978575-F42B-484A-B403-096AB8478C98}" srcId="{E4361679-4A74-4A71-ACC3-87F7BF756F75}" destId="{849F539E-CC0C-49FB-8C99-16D435CC072F}" srcOrd="2" destOrd="0" parTransId="{969AF442-1D53-4BA7-8817-2EA0BC850B2E}" sibTransId="{D6BB6EA9-AD7A-4945-9452-597147F965F2}"/>
    <dgm:cxn modelId="{A6C9CB8C-BA32-44AB-8972-1901DB560C81}" srcId="{E4361679-4A74-4A71-ACC3-87F7BF756F75}" destId="{5825CCE6-E92F-4D1E-B68D-9B921BB64A9C}" srcOrd="0" destOrd="0" parTransId="{02949644-8CB0-4E38-A8A7-8048533299F1}" sibTransId="{926678E1-216C-4AEA-B9AF-0CF35B8A10F2}"/>
    <dgm:cxn modelId="{5B3AC295-8644-4221-A0F3-AF0BA9A8DD28}" srcId="{E4361679-4A74-4A71-ACC3-87F7BF756F75}" destId="{750EC2D5-70B8-4BE3-99F0-22658103DD85}" srcOrd="3" destOrd="0" parTransId="{1C94435D-3FDF-4293-B5BA-8B1324009DAB}" sibTransId="{03213982-D2AA-477A-95E0-BD86A482BE4A}"/>
    <dgm:cxn modelId="{8BC0B7A5-A119-4A99-919F-6B4E2E964FE1}" srcId="{E4361679-4A74-4A71-ACC3-87F7BF756F75}" destId="{2C40B188-5144-49A0-9936-77E65E9CCFDF}" srcOrd="1" destOrd="0" parTransId="{C82D1008-D4AC-4E6D-88AE-FA23F4BFCA84}" sibTransId="{05459AF7-5089-4437-B3F8-47FE8A7E8E6E}"/>
    <dgm:cxn modelId="{4C7817AB-1C94-4FED-B568-C56F56B3413A}" type="presOf" srcId="{E4361679-4A74-4A71-ACC3-87F7BF756F75}" destId="{AC2C5F20-FC59-4A12-8891-8A45B3AEBD20}" srcOrd="0" destOrd="0" presId="urn:microsoft.com/office/officeart/2005/8/layout/hChevron3"/>
    <dgm:cxn modelId="{149528CF-4D65-47E8-A4DE-23B66E5901E4}" type="presOf" srcId="{849F539E-CC0C-49FB-8C99-16D435CC072F}" destId="{F593F4A9-BD7F-481E-B407-9211F0F8BEEE}" srcOrd="0" destOrd="0" presId="urn:microsoft.com/office/officeart/2005/8/layout/hChevron3"/>
    <dgm:cxn modelId="{2DB456F0-04CA-4441-A393-FF447964D547}" type="presOf" srcId="{750EC2D5-70B8-4BE3-99F0-22658103DD85}" destId="{E97CBDE5-BA2B-4D81-A718-F93BE0A70B26}" srcOrd="0" destOrd="0" presId="urn:microsoft.com/office/officeart/2005/8/layout/hChevron3"/>
    <dgm:cxn modelId="{08EF7776-26E1-4E5D-BBFF-D015570582AC}" type="presParOf" srcId="{AC2C5F20-FC59-4A12-8891-8A45B3AEBD20}" destId="{806C94AC-AB2E-4DFF-AEF3-733DCE6070F5}" srcOrd="0" destOrd="0" presId="urn:microsoft.com/office/officeart/2005/8/layout/hChevron3"/>
    <dgm:cxn modelId="{0F14C2D2-69FE-4CB7-9369-9F616C067513}" type="presParOf" srcId="{AC2C5F20-FC59-4A12-8891-8A45B3AEBD20}" destId="{0AC2FF67-225A-48A2-9FA3-A78445C78893}" srcOrd="1" destOrd="0" presId="urn:microsoft.com/office/officeart/2005/8/layout/hChevron3"/>
    <dgm:cxn modelId="{671BEC3E-D538-4A5C-BEC7-E25EB1E7C575}" type="presParOf" srcId="{AC2C5F20-FC59-4A12-8891-8A45B3AEBD20}" destId="{22CE0515-1CBF-4CB2-B95B-3FA27F23186D}" srcOrd="2" destOrd="0" presId="urn:microsoft.com/office/officeart/2005/8/layout/hChevron3"/>
    <dgm:cxn modelId="{EBE2B868-43C8-495D-B8B1-79029A1A4C1C}" type="presParOf" srcId="{AC2C5F20-FC59-4A12-8891-8A45B3AEBD20}" destId="{3866B856-0934-4B00-951B-757B65041127}" srcOrd="3" destOrd="0" presId="urn:microsoft.com/office/officeart/2005/8/layout/hChevron3"/>
    <dgm:cxn modelId="{9B300802-8F73-49AE-BB87-BFCCA6CEB810}" type="presParOf" srcId="{AC2C5F20-FC59-4A12-8891-8A45B3AEBD20}" destId="{F593F4A9-BD7F-481E-B407-9211F0F8BEEE}" srcOrd="4" destOrd="0" presId="urn:microsoft.com/office/officeart/2005/8/layout/hChevron3"/>
    <dgm:cxn modelId="{FD125D52-3159-4C18-ACEA-5D40B3A76DBC}" type="presParOf" srcId="{AC2C5F20-FC59-4A12-8891-8A45B3AEBD20}" destId="{2C2025EF-71F5-491C-8B5E-FFA61F27AC7D}" srcOrd="5" destOrd="0" presId="urn:microsoft.com/office/officeart/2005/8/layout/hChevron3"/>
    <dgm:cxn modelId="{D519F657-1920-4D53-A44A-976FEDD24535}" type="presParOf" srcId="{AC2C5F20-FC59-4A12-8891-8A45B3AEBD20}" destId="{E97CBDE5-BA2B-4D81-A718-F93BE0A70B26}" srcOrd="6"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6C94AC-AB2E-4DFF-AEF3-733DCE6070F5}">
      <dsp:nvSpPr>
        <dsp:cNvPr id="0" name=""/>
        <dsp:cNvSpPr/>
      </dsp:nvSpPr>
      <dsp:spPr>
        <a:xfrm>
          <a:off x="3290" y="239726"/>
          <a:ext cx="3301931" cy="132077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de-DE" sz="1600" b="1" kern="1200" dirty="0"/>
            <a:t>I. Magnetfeldberechnung </a:t>
          </a:r>
          <a:br>
            <a:rPr lang="de-DE" sz="1600" b="1" kern="1200" dirty="0"/>
          </a:br>
          <a:r>
            <a:rPr lang="de-DE" sz="1600" b="1" kern="1200" dirty="0"/>
            <a:t>(für definierten Magneten)</a:t>
          </a:r>
        </a:p>
      </dsp:txBody>
      <dsp:txXfrm>
        <a:off x="3290" y="239726"/>
        <a:ext cx="2971738" cy="1320772"/>
      </dsp:txXfrm>
    </dsp:sp>
    <dsp:sp modelId="{3CC34988-DE84-4ED0-B21E-466FEF7A9118}">
      <dsp:nvSpPr>
        <dsp:cNvPr id="0" name=""/>
        <dsp:cNvSpPr/>
      </dsp:nvSpPr>
      <dsp:spPr>
        <a:xfrm>
          <a:off x="2644836" y="239726"/>
          <a:ext cx="3301931" cy="13207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de-DE" sz="1600" b="1" kern="1200" dirty="0"/>
            <a:t>II. Weitere Analyse: Auflösung und THD (Total Harmonic </a:t>
          </a:r>
          <a:r>
            <a:rPr lang="de-DE" sz="1600" b="1" kern="1200" dirty="0" err="1"/>
            <a:t>Distortion</a:t>
          </a:r>
          <a:r>
            <a:rPr lang="de-DE" sz="1600" b="1" kern="1200" dirty="0"/>
            <a:t>)</a:t>
          </a:r>
        </a:p>
      </dsp:txBody>
      <dsp:txXfrm>
        <a:off x="3305222" y="239726"/>
        <a:ext cx="1981159" cy="1320772"/>
      </dsp:txXfrm>
    </dsp:sp>
    <dsp:sp modelId="{6F0001C0-DADC-4B5D-9800-62B665752EB6}">
      <dsp:nvSpPr>
        <dsp:cNvPr id="0" name=""/>
        <dsp:cNvSpPr/>
      </dsp:nvSpPr>
      <dsp:spPr>
        <a:xfrm>
          <a:off x="5286381" y="239726"/>
          <a:ext cx="3301931" cy="13207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de-DE" sz="1600" b="1" kern="1200" dirty="0"/>
            <a:t>II. Weitere Optimierung (inklusive Kosten)</a:t>
          </a:r>
        </a:p>
      </dsp:txBody>
      <dsp:txXfrm>
        <a:off x="5946767" y="239726"/>
        <a:ext cx="1981159" cy="1320772"/>
      </dsp:txXfrm>
    </dsp:sp>
    <dsp:sp modelId="{1E657D4D-E835-490A-98DF-29F0E9A777EB}">
      <dsp:nvSpPr>
        <dsp:cNvPr id="0" name=""/>
        <dsp:cNvSpPr/>
      </dsp:nvSpPr>
      <dsp:spPr>
        <a:xfrm>
          <a:off x="7927927" y="239726"/>
          <a:ext cx="3301931" cy="13207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de-DE" sz="1600" b="1" kern="1200" dirty="0"/>
            <a:t>III. Ziel: Optimale Geometrie und Position</a:t>
          </a:r>
        </a:p>
      </dsp:txBody>
      <dsp:txXfrm>
        <a:off x="8588313" y="239726"/>
        <a:ext cx="1981159" cy="13207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6C94AC-AB2E-4DFF-AEF3-733DCE6070F5}">
      <dsp:nvSpPr>
        <dsp:cNvPr id="0" name=""/>
        <dsp:cNvSpPr/>
      </dsp:nvSpPr>
      <dsp:spPr>
        <a:xfrm>
          <a:off x="3290" y="239726"/>
          <a:ext cx="3301931" cy="132077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de-DE" sz="1600" b="1" kern="1200" dirty="0"/>
            <a:t>I. </a:t>
          </a:r>
          <a:r>
            <a:rPr lang="de-DE" sz="1600" b="1" kern="1200" dirty="0" err="1"/>
            <a:t>Magnetic</a:t>
          </a:r>
          <a:r>
            <a:rPr lang="de-DE" sz="1600" b="1" kern="1200" dirty="0"/>
            <a:t> Field </a:t>
          </a:r>
          <a:r>
            <a:rPr lang="de-DE" sz="1600" b="1" kern="1200" dirty="0" err="1"/>
            <a:t>Calculation</a:t>
          </a:r>
          <a:r>
            <a:rPr lang="de-DE" sz="1600" b="1" kern="1200" dirty="0"/>
            <a:t> </a:t>
          </a:r>
          <a:br>
            <a:rPr lang="de-DE" sz="1600" b="1" kern="1200" dirty="0"/>
          </a:br>
          <a:r>
            <a:rPr lang="de-DE" sz="1600" b="1" kern="1200" dirty="0"/>
            <a:t>(</a:t>
          </a:r>
          <a:r>
            <a:rPr lang="de-DE" sz="1600" b="1" kern="1200" dirty="0" err="1"/>
            <a:t>for</a:t>
          </a:r>
          <a:r>
            <a:rPr lang="de-DE" sz="1600" b="1" kern="1200" dirty="0"/>
            <a:t> </a:t>
          </a:r>
          <a:r>
            <a:rPr lang="de-DE" sz="1600" b="1" kern="1200" dirty="0" err="1"/>
            <a:t>defined</a:t>
          </a:r>
          <a:r>
            <a:rPr lang="de-DE" sz="1600" b="1" kern="1200" dirty="0"/>
            <a:t> </a:t>
          </a:r>
          <a:r>
            <a:rPr lang="de-DE" sz="1600" b="1" kern="1200" dirty="0" err="1"/>
            <a:t>magnets</a:t>
          </a:r>
          <a:r>
            <a:rPr lang="de-DE" sz="1600" b="1" kern="1200" dirty="0"/>
            <a:t>)</a:t>
          </a:r>
        </a:p>
      </dsp:txBody>
      <dsp:txXfrm>
        <a:off x="3290" y="239726"/>
        <a:ext cx="2971738" cy="1320772"/>
      </dsp:txXfrm>
    </dsp:sp>
    <dsp:sp modelId="{22CE0515-1CBF-4CB2-B95B-3FA27F23186D}">
      <dsp:nvSpPr>
        <dsp:cNvPr id="0" name=""/>
        <dsp:cNvSpPr/>
      </dsp:nvSpPr>
      <dsp:spPr>
        <a:xfrm>
          <a:off x="2644836" y="239726"/>
          <a:ext cx="3301931" cy="13207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b="1" kern="1200" dirty="0"/>
            <a:t>II. Further analysis: magnitudes and THD (Total harmonic </a:t>
          </a:r>
          <a:r>
            <a:rPr lang="en-US" sz="1700" b="1" kern="1200" dirty="0" err="1"/>
            <a:t>Distorsion</a:t>
          </a:r>
          <a:r>
            <a:rPr lang="en-US" sz="1700" b="1" kern="1200" dirty="0"/>
            <a:t>)</a:t>
          </a:r>
          <a:endParaRPr lang="de-DE" sz="1700" b="1" kern="1200" dirty="0"/>
        </a:p>
      </dsp:txBody>
      <dsp:txXfrm>
        <a:off x="3305222" y="239726"/>
        <a:ext cx="1981159" cy="1320772"/>
      </dsp:txXfrm>
    </dsp:sp>
    <dsp:sp modelId="{F593F4A9-BD7F-481E-B407-9211F0F8BEEE}">
      <dsp:nvSpPr>
        <dsp:cNvPr id="0" name=""/>
        <dsp:cNvSpPr/>
      </dsp:nvSpPr>
      <dsp:spPr>
        <a:xfrm>
          <a:off x="5286381" y="239726"/>
          <a:ext cx="3301931" cy="13207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b="1" kern="1200" dirty="0"/>
            <a:t>III. Further </a:t>
          </a:r>
          <a:r>
            <a:rPr lang="de-DE" sz="1700" b="1" kern="1200" dirty="0" err="1"/>
            <a:t>Optimization</a:t>
          </a:r>
          <a:br>
            <a:rPr lang="de-DE" sz="1700" b="1" kern="1200" dirty="0"/>
          </a:br>
          <a:r>
            <a:rPr lang="de-DE" sz="1700" b="1" kern="1200" dirty="0"/>
            <a:t>(</a:t>
          </a:r>
          <a:r>
            <a:rPr lang="de-DE" sz="1700" b="1" kern="1200" dirty="0" err="1"/>
            <a:t>including</a:t>
          </a:r>
          <a:r>
            <a:rPr lang="de-DE" sz="1700" b="1" kern="1200" dirty="0"/>
            <a:t> </a:t>
          </a:r>
          <a:r>
            <a:rPr lang="de-DE" sz="1700" b="1" kern="1200" dirty="0" err="1"/>
            <a:t>costs</a:t>
          </a:r>
          <a:r>
            <a:rPr lang="de-DE" sz="1700" b="1" kern="1200" dirty="0"/>
            <a:t>)</a:t>
          </a:r>
        </a:p>
      </dsp:txBody>
      <dsp:txXfrm>
        <a:off x="5946767" y="239726"/>
        <a:ext cx="1981159" cy="1320772"/>
      </dsp:txXfrm>
    </dsp:sp>
    <dsp:sp modelId="{E97CBDE5-BA2B-4D81-A718-F93BE0A70B26}">
      <dsp:nvSpPr>
        <dsp:cNvPr id="0" name=""/>
        <dsp:cNvSpPr/>
      </dsp:nvSpPr>
      <dsp:spPr>
        <a:xfrm>
          <a:off x="7927927" y="239726"/>
          <a:ext cx="3301931" cy="13207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b="1" kern="1200" dirty="0"/>
            <a:t>IV. Goal: Optimum Geometry and </a:t>
          </a:r>
          <a:r>
            <a:rPr lang="de-DE" sz="1700" b="1" kern="1200" dirty="0" err="1"/>
            <a:t>position</a:t>
          </a:r>
          <a:endParaRPr lang="de-DE" sz="1700" b="1" kern="1200" dirty="0"/>
        </a:p>
      </dsp:txBody>
      <dsp:txXfrm>
        <a:off x="8588313" y="239726"/>
        <a:ext cx="1981159" cy="132077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548680" y="8820496"/>
            <a:ext cx="936104" cy="216000"/>
          </a:xfrm>
          <a:prstGeom prst="rect">
            <a:avLst/>
          </a:prstGeom>
        </p:spPr>
        <p:txBody>
          <a:bodyPr vert="horz" lIns="0" tIns="0" rIns="0" bIns="0" rtlCol="0" anchor="t" anchorCtr="0"/>
          <a:lstStyle>
            <a:lvl1pPr algn="r">
              <a:defRPr sz="1200"/>
            </a:lvl1pPr>
          </a:lstStyle>
          <a:p>
            <a:pPr algn="l"/>
            <a:fld id="{C765E421-D0C5-46AE-9007-FF8B9B25E3BC}" type="datetime1">
              <a:rPr lang="en-US" sz="1000" smtClean="0"/>
              <a:t>1/28/2025</a:t>
            </a:fld>
            <a:endParaRPr lang="en-US" sz="1000"/>
          </a:p>
        </p:txBody>
      </p:sp>
      <p:sp>
        <p:nvSpPr>
          <p:cNvPr id="4" name="Footer Placeholder 3"/>
          <p:cNvSpPr>
            <a:spLocks noGrp="1"/>
          </p:cNvSpPr>
          <p:nvPr>
            <p:ph type="ftr" sz="quarter" idx="2"/>
          </p:nvPr>
        </p:nvSpPr>
        <p:spPr>
          <a:xfrm>
            <a:off x="1556792" y="8820472"/>
            <a:ext cx="5040560" cy="216000"/>
          </a:xfrm>
          <a:prstGeom prst="rect">
            <a:avLst/>
          </a:prstGeom>
        </p:spPr>
        <p:txBody>
          <a:bodyPr vert="horz" lIns="0" tIns="0" rIns="0" bIns="0" rtlCol="0" anchor="t" anchorCtr="0"/>
          <a:lstStyle>
            <a:lvl1pPr algn="l">
              <a:defRPr sz="1200"/>
            </a:lvl1pPr>
          </a:lstStyle>
          <a:p>
            <a:endParaRPr lang="en-US" sz="1000"/>
          </a:p>
        </p:txBody>
      </p:sp>
      <p:sp>
        <p:nvSpPr>
          <p:cNvPr id="5" name="Slide Number Placeholder 4"/>
          <p:cNvSpPr>
            <a:spLocks noGrp="1"/>
          </p:cNvSpPr>
          <p:nvPr>
            <p:ph type="sldNum" sz="quarter" idx="3"/>
          </p:nvPr>
        </p:nvSpPr>
        <p:spPr>
          <a:xfrm>
            <a:off x="188640" y="8820472"/>
            <a:ext cx="288032" cy="216000"/>
          </a:xfrm>
          <a:prstGeom prst="rect">
            <a:avLst/>
          </a:prstGeom>
        </p:spPr>
        <p:txBody>
          <a:bodyPr vert="horz" lIns="0" tIns="0" rIns="0" bIns="0" rtlCol="0" anchor="t" anchorCtr="0"/>
          <a:lstStyle>
            <a:lvl1pPr algn="r">
              <a:defRPr sz="1200"/>
            </a:lvl1pPr>
          </a:lstStyle>
          <a:p>
            <a:fld id="{85170805-57F0-4185-904A-8327B8E48718}" type="slidenum">
              <a:rPr lang="en-US" sz="1000"/>
              <a:pPr/>
              <a:t>‹#›</a:t>
            </a:fld>
            <a:endParaRPr lang="en-US" sz="100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5157192" y="395536"/>
            <a:ext cx="1440000" cy="160770"/>
          </a:xfrm>
          <a:prstGeom prst="rect">
            <a:avLst/>
          </a:prstGeom>
        </p:spPr>
      </p:pic>
    </p:spTree>
    <p:extLst>
      <p:ext uri="{BB962C8B-B14F-4D97-AF65-F5344CB8AC3E}">
        <p14:creationId xmlns:p14="http://schemas.microsoft.com/office/powerpoint/2010/main" val="1069554988"/>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620688" y="8676456"/>
            <a:ext cx="864096" cy="216000"/>
          </a:xfrm>
          <a:prstGeom prst="rect">
            <a:avLst/>
          </a:prstGeom>
        </p:spPr>
        <p:txBody>
          <a:bodyPr vert="horz" lIns="0" tIns="0" rIns="0" bIns="0" rtlCol="0" anchor="t" anchorCtr="0"/>
          <a:lstStyle>
            <a:lvl1pPr algn="l">
              <a:defRPr sz="1000">
                <a:solidFill>
                  <a:schemeClr val="tx1"/>
                </a:solidFill>
              </a:defRPr>
            </a:lvl1pPr>
          </a:lstStyle>
          <a:p>
            <a:fld id="{B9F1A0EE-0FD7-4F6B-BBDB-DE5DE0D81D7C}" type="datetime1">
              <a:rPr lang="en-US" smtClean="0"/>
              <a:t>1/28/2025</a:t>
            </a:fld>
            <a:endParaRPr lang="en-US"/>
          </a:p>
        </p:txBody>
      </p:sp>
      <p:sp>
        <p:nvSpPr>
          <p:cNvPr id="4" name="Slide Image Placeholder 3"/>
          <p:cNvSpPr>
            <a:spLocks noGrp="1" noRot="1" noChangeAspect="1"/>
          </p:cNvSpPr>
          <p:nvPr>
            <p:ph type="sldImg" idx="2"/>
          </p:nvPr>
        </p:nvSpPr>
        <p:spPr>
          <a:xfrm>
            <a:off x="260350" y="250825"/>
            <a:ext cx="5486400" cy="3086100"/>
          </a:xfrm>
          <a:prstGeom prst="rect">
            <a:avLst/>
          </a:prstGeom>
          <a:noFill/>
          <a:ln w="6350">
            <a:solidFill>
              <a:schemeClr val="accent5"/>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60648" y="3491880"/>
            <a:ext cx="6336704" cy="4968552"/>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6" name="Footer Placeholder 5"/>
          <p:cNvSpPr>
            <a:spLocks noGrp="1"/>
          </p:cNvSpPr>
          <p:nvPr>
            <p:ph type="ftr" sz="quarter" idx="4"/>
          </p:nvPr>
        </p:nvSpPr>
        <p:spPr>
          <a:xfrm>
            <a:off x="1556792" y="8676480"/>
            <a:ext cx="5040560" cy="216000"/>
          </a:xfrm>
          <a:prstGeom prst="rect">
            <a:avLst/>
          </a:prstGeom>
        </p:spPr>
        <p:txBody>
          <a:bodyPr vert="horz" lIns="0" tIns="0" rIns="0" bIns="0" rtlCol="0" anchor="t" anchorCtr="0"/>
          <a:lstStyle>
            <a:lvl1pPr algn="l">
              <a:defRPr sz="1000">
                <a:solidFill>
                  <a:schemeClr val="tx1"/>
                </a:solidFill>
              </a:defRPr>
            </a:lvl1pPr>
          </a:lstStyle>
          <a:p>
            <a:endParaRPr lang="en-US"/>
          </a:p>
        </p:txBody>
      </p:sp>
      <p:sp>
        <p:nvSpPr>
          <p:cNvPr id="7" name="Slide Number Placeholder 6"/>
          <p:cNvSpPr>
            <a:spLocks noGrp="1"/>
          </p:cNvSpPr>
          <p:nvPr>
            <p:ph type="sldNum" sz="quarter" idx="5"/>
          </p:nvPr>
        </p:nvSpPr>
        <p:spPr>
          <a:xfrm>
            <a:off x="241176" y="8676480"/>
            <a:ext cx="307504" cy="216000"/>
          </a:xfrm>
          <a:prstGeom prst="rect">
            <a:avLst/>
          </a:prstGeom>
        </p:spPr>
        <p:txBody>
          <a:bodyPr vert="horz" lIns="0" tIns="0" rIns="0" bIns="0" rtlCol="0" anchor="t" anchorCtr="0"/>
          <a:lstStyle>
            <a:lvl1pPr algn="l">
              <a:defRPr sz="1000">
                <a:solidFill>
                  <a:schemeClr val="tx1"/>
                </a:solidFill>
              </a:defRPr>
            </a:lvl1pPr>
          </a:lstStyle>
          <a:p>
            <a:fld id="{7050EDB2-57C8-4CAE-B8DE-69B518AB0745}" type="slidenum">
              <a:rPr lang="en-US"/>
              <a:pPr/>
              <a:t>‹#›</a:t>
            </a:fld>
            <a:endParaRPr lang="en-US"/>
          </a:p>
        </p:txBody>
      </p:sp>
    </p:spTree>
    <p:extLst>
      <p:ext uri="{BB962C8B-B14F-4D97-AF65-F5344CB8AC3E}">
        <p14:creationId xmlns:p14="http://schemas.microsoft.com/office/powerpoint/2010/main" val="2772940478"/>
      </p:ext>
    </p:extLst>
  </p:cSld>
  <p:clrMap bg1="lt1" tx1="dk1" bg2="lt2" tx2="dk2" accent1="accent1" accent2="accent2" accent3="accent3" accent4="accent4" accent5="accent5" accent6="accent6" hlink="hlink" folHlink="folHlink"/>
  <p:hf hdr="0"/>
  <p:notesStyle>
    <a:lvl1pPr marL="0" algn="l" defTabSz="914400" rtl="0" eaLnBrk="1" latinLnBrk="0" hangingPunct="1">
      <a:lnSpc>
        <a:spcPct val="100000"/>
      </a:lnSpc>
      <a:spcBef>
        <a:spcPts val="600"/>
      </a:spcBef>
      <a:spcAft>
        <a:spcPts val="0"/>
      </a:spcAft>
      <a:defRPr sz="1400" b="1" kern="1200">
        <a:solidFill>
          <a:schemeClr val="tx1"/>
        </a:solidFill>
        <a:latin typeface="+mn-lt"/>
        <a:ea typeface="+mn-ea"/>
        <a:cs typeface="+mn-cs"/>
      </a:defRPr>
    </a:lvl1pPr>
    <a:lvl2pPr marL="0" indent="0" algn="l" defTabSz="914400" rtl="0" eaLnBrk="1" latinLnBrk="0" hangingPunct="1">
      <a:lnSpc>
        <a:spcPct val="100000"/>
      </a:lnSpc>
      <a:spcBef>
        <a:spcPts val="600"/>
      </a:spcBef>
      <a:spcAft>
        <a:spcPts val="0"/>
      </a:spcAft>
      <a:buClr>
        <a:schemeClr val="accent2"/>
      </a:buClr>
      <a:buFont typeface="Wingdings 3" panose="05040102010807070707" pitchFamily="18" charset="2"/>
      <a:buNone/>
      <a:defRPr sz="1400" kern="1200">
        <a:solidFill>
          <a:schemeClr val="tx1"/>
        </a:solidFill>
        <a:latin typeface="+mn-lt"/>
        <a:ea typeface="+mn-ea"/>
        <a:cs typeface="+mn-cs"/>
      </a:defRPr>
    </a:lvl2pPr>
    <a:lvl3pPr marL="0" indent="-180000" algn="l" defTabSz="914400" rtl="0" eaLnBrk="1" latinLnBrk="0" hangingPunct="1">
      <a:lnSpc>
        <a:spcPct val="100000"/>
      </a:lnSpc>
      <a:spcBef>
        <a:spcPts val="600"/>
      </a:spcBef>
      <a:spcAft>
        <a:spcPts val="0"/>
      </a:spcAft>
      <a:buClr>
        <a:schemeClr val="bg2"/>
      </a:buClr>
      <a:buFont typeface="Calibri" panose="020F050202020403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5pPr>
    <a:lvl6pPr marL="540000"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6pPr>
    <a:lvl7pPr marL="540000"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7pPr>
    <a:lvl8pPr marL="540000"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8pPr>
    <a:lvl9pPr marL="540000"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ltLang="zh-CN" dirty="0"/>
          </a:p>
        </p:txBody>
      </p:sp>
      <p:sp>
        <p:nvSpPr>
          <p:cNvPr id="4" name="Datumsplatzhalter 3"/>
          <p:cNvSpPr>
            <a:spLocks noGrp="1"/>
          </p:cNvSpPr>
          <p:nvPr>
            <p:ph type="dt" idx="1"/>
          </p:nvPr>
        </p:nvSpPr>
        <p:spPr/>
        <p:txBody>
          <a:bodyPr/>
          <a:lstStyle/>
          <a:p>
            <a:fld id="{0E0CB693-81E4-497B-A4B3-3BAC1E038F5A}" type="datetime1">
              <a:rPr lang="de-DE" altLang="zh-CN" smtClean="0"/>
              <a:t>28.01.2025</a:t>
            </a:fld>
            <a:endParaRPr lang="de-DE" altLang="zh-CN" dirty="0"/>
          </a:p>
        </p:txBody>
      </p:sp>
      <p:sp>
        <p:nvSpPr>
          <p:cNvPr id="5" name="Fußzeilenplatzhalter 4"/>
          <p:cNvSpPr>
            <a:spLocks noGrp="1"/>
          </p:cNvSpPr>
          <p:nvPr>
            <p:ph type="ftr" sz="quarter" idx="4"/>
          </p:nvPr>
        </p:nvSpPr>
        <p:spPr/>
        <p:txBody>
          <a:bodyPr/>
          <a:lstStyle/>
          <a:p>
            <a:endParaRPr lang="de-DE" altLang="zh-CN" dirty="0"/>
          </a:p>
        </p:txBody>
      </p:sp>
      <p:sp>
        <p:nvSpPr>
          <p:cNvPr id="6" name="Foliennummernplatzhalter 5"/>
          <p:cNvSpPr>
            <a:spLocks noGrp="1"/>
          </p:cNvSpPr>
          <p:nvPr>
            <p:ph type="sldNum" sz="quarter" idx="5"/>
          </p:nvPr>
        </p:nvSpPr>
        <p:spPr/>
        <p:txBody>
          <a:bodyPr/>
          <a:lstStyle/>
          <a:p>
            <a:fld id="{7050EDB2-57C8-4CAE-B8DE-69B518AB0745}" type="slidenum">
              <a:rPr lang="de-DE" altLang="zh-CN"/>
              <a:pPr/>
              <a:t>1</a:t>
            </a:fld>
            <a:endParaRPr lang="de-DE" altLang="zh-CN" dirty="0"/>
          </a:p>
        </p:txBody>
      </p:sp>
    </p:spTree>
    <p:extLst>
      <p:ext uri="{BB962C8B-B14F-4D97-AF65-F5344CB8AC3E}">
        <p14:creationId xmlns:p14="http://schemas.microsoft.com/office/powerpoint/2010/main" val="1852576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de-DE" dirty="0"/>
                  <a:t>After Validation </a:t>
                </a:r>
                <a:r>
                  <a:rPr lang="de-DE" dirty="0" err="1"/>
                  <a:t>of</a:t>
                </a:r>
                <a:r>
                  <a:rPr lang="de-DE" dirty="0"/>
                  <a:t> </a:t>
                </a:r>
                <a:r>
                  <a:rPr lang="de-DE" dirty="0" err="1"/>
                  <a:t>magnet</a:t>
                </a:r>
                <a:r>
                  <a:rPr lang="de-DE" dirty="0"/>
                  <a:t> </a:t>
                </a:r>
                <a:r>
                  <a:rPr lang="de-DE" dirty="0" err="1"/>
                  <a:t>model</a:t>
                </a:r>
                <a:r>
                  <a:rPr lang="de-DE" dirty="0"/>
                  <a:t>, Br, Bz, </a:t>
                </a:r>
                <a:r>
                  <a:rPr lang="de-DE" dirty="0" err="1"/>
                  <a:t>z_M</a:t>
                </a:r>
                <a:r>
                  <a:rPr lang="de-DE" dirty="0"/>
                  <a:t> variiert, </a:t>
                </a:r>
                <a:r>
                  <a:rPr lang="de-DE" dirty="0" err="1"/>
                  <a:t>l_M</a:t>
                </a:r>
                <a:r>
                  <a:rPr lang="de-DE" dirty="0"/>
                  <a:t> konstant </a:t>
                </a:r>
              </a:p>
              <a:p>
                <a:endParaRPr lang="de-DE" dirty="0"/>
              </a:p>
              <a:p>
                <a:r>
                  <a:rPr lang="de-DE" dirty="0"/>
                  <a:t>5 wichtige </a:t>
                </a:r>
                <a:r>
                  <a:rPr lang="de-DE" dirty="0" err="1"/>
                  <a:t>kernfeld</a:t>
                </a:r>
                <a:r>
                  <a:rPr lang="de-DE" dirty="0"/>
                  <a:t> , max. mechanische Toleranz</a:t>
                </a:r>
              </a:p>
              <a:p>
                <a:endParaRPr lang="de-DE" dirty="0"/>
              </a:p>
              <a:p>
                <a:r>
                  <a:rPr lang="de-DE" i="1" dirty="0"/>
                  <a:t>Maps </a:t>
                </a:r>
                <a:r>
                  <a:rPr lang="de-DE" i="1" dirty="0" err="1"/>
                  <a:t>aid</a:t>
                </a:r>
                <a:r>
                  <a:rPr lang="de-DE" i="1" dirty="0"/>
                  <a:t> in </a:t>
                </a:r>
                <a:r>
                  <a:rPr lang="de-DE" i="1" dirty="0" err="1"/>
                  <a:t>constructing</a:t>
                </a:r>
                <a:r>
                  <a:rPr lang="de-DE" i="1" dirty="0"/>
                  <a:t> </a:t>
                </a:r>
                <a:r>
                  <a:rPr lang="de-DE" i="1" dirty="0" err="1"/>
                  <a:t>objective</a:t>
                </a:r>
                <a:r>
                  <a:rPr lang="de-DE" i="1" dirty="0"/>
                  <a:t> </a:t>
                </a:r>
                <a:r>
                  <a:rPr lang="de-DE" i="1" dirty="0" err="1"/>
                  <a:t>functions</a:t>
                </a:r>
                <a:r>
                  <a:rPr lang="de-DE" i="1" dirty="0"/>
                  <a:t> :𝑓_(𝐵 ̂𝑟), 𝑓_(𝐵 ̂𝑧), 𝑓_𝑇𝐻𝐷𝑟, 𝑓_𝑇𝐻𝐷𝑧 and 𝑓_Ω </a:t>
                </a:r>
              </a:p>
              <a:p>
                <a:r>
                  <a:rPr lang="de-DE" i="1" dirty="0" err="1"/>
                  <a:t>For</a:t>
                </a:r>
                <a:r>
                  <a:rPr lang="de-DE" i="1" dirty="0"/>
                  <a:t> </a:t>
                </a:r>
                <a:r>
                  <a:rPr lang="de-DE" i="1" dirty="0" err="1"/>
                  <a:t>efficient</a:t>
                </a:r>
                <a:r>
                  <a:rPr lang="de-DE" i="1" dirty="0"/>
                  <a:t> </a:t>
                </a:r>
                <a:r>
                  <a:rPr lang="de-DE" i="1" dirty="0" err="1"/>
                  <a:t>applications</a:t>
                </a:r>
                <a:r>
                  <a:rPr lang="de-DE" i="1" dirty="0"/>
                  <a:t>, </a:t>
                </a:r>
                <a:r>
                  <a:rPr lang="de-DE" i="1" dirty="0" err="1"/>
                  <a:t>values</a:t>
                </a:r>
                <a:r>
                  <a:rPr lang="de-DE" i="1" dirty="0"/>
                  <a:t> in </a:t>
                </a:r>
                <a:r>
                  <a:rPr lang="de-DE" i="1" dirty="0" err="1"/>
                  <a:t>maps</a:t>
                </a:r>
                <a:r>
                  <a:rPr lang="de-DE" i="1" dirty="0"/>
                  <a:t> a) and b) </a:t>
                </a:r>
                <a:r>
                  <a:rPr lang="de-DE" i="1" dirty="0" err="1"/>
                  <a:t>are</a:t>
                </a:r>
                <a:r>
                  <a:rPr lang="de-DE" i="1" dirty="0"/>
                  <a:t> </a:t>
                </a:r>
                <a:r>
                  <a:rPr lang="de-DE" i="1" dirty="0" err="1"/>
                  <a:t>normalized</a:t>
                </a:r>
                <a:r>
                  <a:rPr lang="de-DE" i="1" dirty="0"/>
                  <a:t> </a:t>
                </a:r>
                <a:r>
                  <a:rPr lang="de-DE" i="1" dirty="0" err="1"/>
                  <a:t>with</a:t>
                </a:r>
                <a:r>
                  <a:rPr lang="de-DE" i="1" dirty="0"/>
                  <a:t> Brem, and </a:t>
                </a:r>
                <a:r>
                  <a:rPr lang="de-DE" i="1" dirty="0" err="1"/>
                  <a:t>are</a:t>
                </a:r>
                <a:r>
                  <a:rPr lang="de-DE" i="1" dirty="0"/>
                  <a:t> </a:t>
                </a:r>
                <a:r>
                  <a:rPr lang="de-DE" i="1" dirty="0" err="1"/>
                  <a:t>unitless</a:t>
                </a:r>
                <a:endParaRPr lang="de-DE" i="1" dirty="0"/>
              </a:p>
              <a:p>
                <a:endParaRPr lang="de-DE" dirty="0"/>
              </a:p>
              <a:p>
                <a:endParaRPr lang="de-DE" dirty="0"/>
              </a:p>
              <a:p>
                <a:pPr algn="just"/>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In subsequent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analyses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magnitudes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of</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magnetic</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fields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their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Total Harmonic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Distortion</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(THD)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are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computed</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for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various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positions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input</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parameters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summarized</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in Fig. 3. A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key</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geometric</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parameter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LD-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factor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(β),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introduced</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a:t>
                </a:r>
                <a:endParaRPr lang="de-DE" sz="1800" i="1" dirty="0">
                  <a:effectLst/>
                  <a:latin typeface="Arial" panose="020B0604020202020204" pitchFamily="34" charset="0"/>
                  <a:ea typeface="SimSun"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𝛽</m:t>
                      </m:r>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m:t>
                      </m:r>
                      <m:f>
                        <m:fPr>
                          <m:ctrlPr>
                            <a:rPr lang="de-DE" sz="1800" i="1">
                              <a:solidFill>
                                <a:srgbClr val="000000"/>
                              </a:solidFill>
                              <a:effectLst/>
                              <a:latin typeface="Cambria Math" panose="02040503050406030204" pitchFamily="18" charset="0"/>
                              <a:ea typeface="SimSun" panose="02010600030101010101" pitchFamily="2" charset="-122"/>
                              <a:cs typeface="Arial" panose="020B0604020202020204" pitchFamily="34" charset="0"/>
                            </a:rPr>
                          </m:ctrlPr>
                        </m:fPr>
                        <m:num>
                          <m:sSub>
                            <m:sSubPr>
                              <m:ctrlPr>
                                <a:rPr lang="de-DE" sz="1800" i="1">
                                  <a:solidFill>
                                    <a:srgbClr val="000000"/>
                                  </a:solidFill>
                                  <a:effectLst/>
                                  <a:latin typeface="Cambria Math" panose="02040503050406030204" pitchFamily="18" charset="0"/>
                                  <a:ea typeface="SimSun" panose="02010600030101010101" pitchFamily="2" charset="-122"/>
                                  <a:cs typeface="Arial" panose="020B0604020202020204" pitchFamily="34" charset="0"/>
                                </a:rPr>
                              </m:ctrlPr>
                            </m:sSubPr>
                            <m:e>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𝑟</m:t>
                              </m:r>
                            </m:e>
                            <m:sub>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𝑀</m:t>
                              </m:r>
                            </m:sub>
                          </m:sSub>
                        </m:num>
                        <m:den>
                          <m:sSub>
                            <m:sSubPr>
                              <m:ctrlPr>
                                <a:rPr lang="de-DE" sz="1800" i="1">
                                  <a:solidFill>
                                    <a:srgbClr val="000000"/>
                                  </a:solidFill>
                                  <a:effectLst/>
                                  <a:latin typeface="Cambria Math" panose="02040503050406030204" pitchFamily="18" charset="0"/>
                                  <a:ea typeface="SimSun" panose="02010600030101010101" pitchFamily="2" charset="-122"/>
                                  <a:cs typeface="Arial" panose="020B0604020202020204" pitchFamily="34" charset="0"/>
                                </a:rPr>
                              </m:ctrlPr>
                            </m:sSubPr>
                            <m:e>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𝑙</m:t>
                              </m:r>
                            </m:e>
                            <m:sub>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𝑀</m:t>
                              </m:r>
                            </m:sub>
                          </m:sSub>
                        </m:den>
                      </m:f>
                    </m:oMath>
                  </m:oMathPara>
                </a14:m>
                <a:endParaRPr lang="de-DE" sz="1800" i="1" dirty="0">
                  <a:effectLst/>
                  <a:latin typeface="Arial" panose="020B0604020202020204" pitchFamily="34" charset="0"/>
                  <a:ea typeface="SimSun" panose="02010600030101010101" pitchFamily="2" charset="-122"/>
                  <a:cs typeface="Times New Roman" panose="02020603050405020304" pitchFamily="18" charset="0"/>
                </a:endParaRPr>
              </a:p>
            </p:txBody>
          </p:sp>
        </mc:Choice>
        <mc:Fallback xmlns="">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de-DE" dirty="0"/>
                  <a:t>After Validation </a:t>
                </a:r>
                <a:r>
                  <a:rPr lang="de-DE" dirty="0" err="1"/>
                  <a:t>of</a:t>
                </a:r>
                <a:r>
                  <a:rPr lang="de-DE" dirty="0"/>
                  <a:t> </a:t>
                </a:r>
                <a:r>
                  <a:rPr lang="de-DE" dirty="0" err="1"/>
                  <a:t>magnet</a:t>
                </a:r>
                <a:r>
                  <a:rPr lang="de-DE" dirty="0"/>
                  <a:t> </a:t>
                </a:r>
                <a:r>
                  <a:rPr lang="de-DE" dirty="0" err="1"/>
                  <a:t>model</a:t>
                </a:r>
                <a:r>
                  <a:rPr lang="de-DE" dirty="0"/>
                  <a:t>, Br, Bz, </a:t>
                </a:r>
                <a:r>
                  <a:rPr lang="de-DE" dirty="0" err="1"/>
                  <a:t>z_M</a:t>
                </a:r>
                <a:r>
                  <a:rPr lang="de-DE" dirty="0"/>
                  <a:t> variiert, </a:t>
                </a:r>
                <a:r>
                  <a:rPr lang="de-DE" dirty="0" err="1"/>
                  <a:t>l_M</a:t>
                </a:r>
                <a:r>
                  <a:rPr lang="de-DE" dirty="0"/>
                  <a:t> konstant </a:t>
                </a:r>
              </a:p>
              <a:p>
                <a:endParaRPr lang="de-DE" dirty="0"/>
              </a:p>
              <a:p>
                <a:r>
                  <a:rPr lang="de-DE" dirty="0"/>
                  <a:t>5 wichtige </a:t>
                </a:r>
                <a:r>
                  <a:rPr lang="de-DE" dirty="0" err="1"/>
                  <a:t>kernfeld</a:t>
                </a:r>
                <a:r>
                  <a:rPr lang="de-DE" dirty="0"/>
                  <a:t> , max. mechanische Toleranz</a:t>
                </a:r>
              </a:p>
              <a:p>
                <a:endParaRPr lang="de-DE" dirty="0"/>
              </a:p>
              <a:p>
                <a:r>
                  <a:rPr lang="de-DE" i="1" dirty="0"/>
                  <a:t>Maps </a:t>
                </a:r>
                <a:r>
                  <a:rPr lang="de-DE" i="1" dirty="0" err="1"/>
                  <a:t>aid</a:t>
                </a:r>
                <a:r>
                  <a:rPr lang="de-DE" i="1" dirty="0"/>
                  <a:t> in </a:t>
                </a:r>
                <a:r>
                  <a:rPr lang="de-DE" i="1" dirty="0" err="1"/>
                  <a:t>constructing</a:t>
                </a:r>
                <a:r>
                  <a:rPr lang="de-DE" i="1" dirty="0"/>
                  <a:t> </a:t>
                </a:r>
                <a:r>
                  <a:rPr lang="de-DE" i="1" dirty="0" err="1"/>
                  <a:t>objective</a:t>
                </a:r>
                <a:r>
                  <a:rPr lang="de-DE" i="1" dirty="0"/>
                  <a:t> </a:t>
                </a:r>
                <a:r>
                  <a:rPr lang="de-DE" i="1" dirty="0" err="1"/>
                  <a:t>functions</a:t>
                </a:r>
                <a:r>
                  <a:rPr lang="de-DE" i="1" dirty="0"/>
                  <a:t> :𝑓_(𝐵 ̂𝑟), 𝑓_(𝐵 ̂𝑧), 𝑓_𝑇𝐻𝐷𝑟, 𝑓_𝑇𝐻𝐷𝑧 and 𝑓_</a:t>
                </a:r>
                <a:r>
                  <a:rPr lang="el-GR" i="1" dirty="0"/>
                  <a:t>Ω </a:t>
                </a:r>
              </a:p>
              <a:p>
                <a:r>
                  <a:rPr lang="de-DE" i="1" dirty="0" err="1"/>
                  <a:t>For</a:t>
                </a:r>
                <a:r>
                  <a:rPr lang="de-DE" i="1" dirty="0"/>
                  <a:t> </a:t>
                </a:r>
                <a:r>
                  <a:rPr lang="de-DE" i="1" dirty="0" err="1"/>
                  <a:t>efficient</a:t>
                </a:r>
                <a:r>
                  <a:rPr lang="de-DE" i="1" dirty="0"/>
                  <a:t> </a:t>
                </a:r>
                <a:r>
                  <a:rPr lang="de-DE" i="1" dirty="0" err="1"/>
                  <a:t>applications</a:t>
                </a:r>
                <a:r>
                  <a:rPr lang="de-DE" i="1" dirty="0"/>
                  <a:t>, </a:t>
                </a:r>
                <a:r>
                  <a:rPr lang="de-DE" i="1" dirty="0" err="1"/>
                  <a:t>values</a:t>
                </a:r>
                <a:r>
                  <a:rPr lang="de-DE" i="1" dirty="0"/>
                  <a:t> in </a:t>
                </a:r>
                <a:r>
                  <a:rPr lang="de-DE" i="1" dirty="0" err="1"/>
                  <a:t>maps</a:t>
                </a:r>
                <a:r>
                  <a:rPr lang="de-DE" i="1" dirty="0"/>
                  <a:t> a) and b) </a:t>
                </a:r>
                <a:r>
                  <a:rPr lang="de-DE" i="1" dirty="0" err="1"/>
                  <a:t>are</a:t>
                </a:r>
                <a:r>
                  <a:rPr lang="de-DE" i="1" dirty="0"/>
                  <a:t> </a:t>
                </a:r>
                <a:r>
                  <a:rPr lang="de-DE" i="1" dirty="0" err="1"/>
                  <a:t>normalized</a:t>
                </a:r>
                <a:r>
                  <a:rPr lang="de-DE" i="1" dirty="0"/>
                  <a:t> </a:t>
                </a:r>
                <a:r>
                  <a:rPr lang="de-DE" i="1" dirty="0" err="1"/>
                  <a:t>with</a:t>
                </a:r>
                <a:r>
                  <a:rPr lang="de-DE" i="1" dirty="0"/>
                  <a:t> Brem, and </a:t>
                </a:r>
                <a:r>
                  <a:rPr lang="de-DE" i="1" dirty="0" err="1"/>
                  <a:t>are</a:t>
                </a:r>
                <a:r>
                  <a:rPr lang="de-DE" i="1" dirty="0"/>
                  <a:t> </a:t>
                </a:r>
                <a:r>
                  <a:rPr lang="de-DE" i="1" dirty="0" err="1"/>
                  <a:t>unitless</a:t>
                </a:r>
                <a:endParaRPr lang="de-DE" i="1" dirty="0"/>
              </a:p>
              <a:p>
                <a:endParaRPr lang="de-DE" dirty="0"/>
              </a:p>
              <a:p>
                <a:endParaRPr lang="de-DE" dirty="0"/>
              </a:p>
              <a:p>
                <a:pPr algn="just"/>
                <a:r>
                  <a:rPr lang="en-US"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In subsequent analyses, the magnitudes of the magnetic fields and their Total Harmonic Distortion (THD) are computed for various positions and input parameters, summarized in Fig. 3. A key geometric parameter, the LD- factor (</a:t>
                </a:r>
                <a:r>
                  <a:rPr lang="el-GR"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β</a:t>
                </a:r>
                <a:r>
                  <a:rPr lang="en-US"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is introduced:</a:t>
                </a:r>
                <a:endParaRPr lang="de-DE" sz="1800" i="1" dirty="0">
                  <a:effectLst/>
                  <a:latin typeface="Arial" panose="020B0604020202020204" pitchFamily="34" charset="0"/>
                  <a:ea typeface="SimSun" panose="02010600030101010101" pitchFamily="2" charset="-122"/>
                  <a:cs typeface="Times New Roman" panose="02020603050405020304" pitchFamily="18" charset="0"/>
                </a:endParaRPr>
              </a:p>
              <a:p>
                <a:pPr/>
                <a:r>
                  <a:rPr lang="en-US" sz="1800" i="0">
                    <a:solidFill>
                      <a:srgbClr val="000000"/>
                    </a:solidFill>
                    <a:effectLst/>
                    <a:latin typeface="Cambria Math" panose="02040503050406030204" pitchFamily="18" charset="0"/>
                    <a:ea typeface="SimSun" panose="02010600030101010101" pitchFamily="2" charset="-122"/>
                    <a:cs typeface="Arial" panose="020B0604020202020204" pitchFamily="34" charset="0"/>
                  </a:rPr>
                  <a:t>𝛽=𝑟</a:t>
                </a:r>
                <a:r>
                  <a:rPr lang="de-DE" sz="1800" i="0">
                    <a:solidFill>
                      <a:srgbClr val="000000"/>
                    </a:solidFill>
                    <a:effectLst/>
                    <a:latin typeface="Cambria Math" panose="02040503050406030204" pitchFamily="18" charset="0"/>
                    <a:ea typeface="SimSun" panose="02010600030101010101" pitchFamily="2" charset="-122"/>
                    <a:cs typeface="Arial" panose="020B0604020202020204" pitchFamily="34" charset="0"/>
                  </a:rPr>
                  <a:t>_</a:t>
                </a:r>
                <a:r>
                  <a:rPr lang="en-US" sz="1800" i="0">
                    <a:solidFill>
                      <a:srgbClr val="000000"/>
                    </a:solidFill>
                    <a:effectLst/>
                    <a:latin typeface="Cambria Math" panose="02040503050406030204" pitchFamily="18" charset="0"/>
                    <a:ea typeface="SimSun" panose="02010600030101010101" pitchFamily="2" charset="-122"/>
                    <a:cs typeface="Arial" panose="020B0604020202020204" pitchFamily="34" charset="0"/>
                  </a:rPr>
                  <a:t>𝑀</a:t>
                </a:r>
                <a:r>
                  <a:rPr lang="de-DE" sz="1800" i="0">
                    <a:solidFill>
                      <a:srgbClr val="000000"/>
                    </a:solidFill>
                    <a:effectLst/>
                    <a:latin typeface="Cambria Math" panose="02040503050406030204" pitchFamily="18" charset="0"/>
                    <a:ea typeface="SimSun" panose="02010600030101010101" pitchFamily="2" charset="-122"/>
                    <a:cs typeface="Arial" panose="020B0604020202020204" pitchFamily="34" charset="0"/>
                  </a:rPr>
                  <a:t>/</a:t>
                </a:r>
                <a:r>
                  <a:rPr lang="en-US" sz="1800" i="0">
                    <a:solidFill>
                      <a:srgbClr val="000000"/>
                    </a:solidFill>
                    <a:effectLst/>
                    <a:latin typeface="Cambria Math" panose="02040503050406030204" pitchFamily="18" charset="0"/>
                    <a:ea typeface="SimSun" panose="02010600030101010101" pitchFamily="2" charset="-122"/>
                    <a:cs typeface="Arial" panose="020B0604020202020204" pitchFamily="34" charset="0"/>
                  </a:rPr>
                  <a:t>𝑙</a:t>
                </a:r>
                <a:r>
                  <a:rPr lang="de-DE" sz="1800" i="0">
                    <a:solidFill>
                      <a:srgbClr val="000000"/>
                    </a:solidFill>
                    <a:effectLst/>
                    <a:latin typeface="Cambria Math" panose="02040503050406030204" pitchFamily="18" charset="0"/>
                    <a:ea typeface="SimSun" panose="02010600030101010101" pitchFamily="2" charset="-122"/>
                    <a:cs typeface="Arial" panose="020B0604020202020204" pitchFamily="34" charset="0"/>
                  </a:rPr>
                  <a:t>_</a:t>
                </a:r>
                <a:r>
                  <a:rPr lang="en-US" sz="1800" i="0">
                    <a:solidFill>
                      <a:srgbClr val="000000"/>
                    </a:solidFill>
                    <a:effectLst/>
                    <a:latin typeface="Cambria Math" panose="02040503050406030204" pitchFamily="18" charset="0"/>
                    <a:ea typeface="SimSun" panose="02010600030101010101" pitchFamily="2" charset="-122"/>
                    <a:cs typeface="Arial" panose="020B0604020202020204" pitchFamily="34" charset="0"/>
                  </a:rPr>
                  <a:t>𝑀 </a:t>
                </a:r>
                <a:endParaRPr lang="de-DE" sz="1800" i="1" dirty="0">
                  <a:effectLst/>
                  <a:latin typeface="Arial" panose="020B0604020202020204" pitchFamily="34" charset="0"/>
                  <a:ea typeface="SimSun" panose="02010600030101010101" pitchFamily="2" charset="-122"/>
                  <a:cs typeface="Times New Roman" panose="02020603050405020304" pitchFamily="18" charset="0"/>
                </a:endParaRPr>
              </a:p>
            </p:txBody>
          </p:sp>
        </mc:Fallback>
      </mc:AlternateContent>
      <p:sp>
        <p:nvSpPr>
          <p:cNvPr id="4" name="Datumsplatzhalter 3"/>
          <p:cNvSpPr>
            <a:spLocks noGrp="1"/>
          </p:cNvSpPr>
          <p:nvPr>
            <p:ph type="dt" idx="1"/>
          </p:nvPr>
        </p:nvSpPr>
        <p:spPr/>
        <p:txBody>
          <a:bodyPr/>
          <a:lstStyle/>
          <a:p>
            <a:fld id="{CD7B2BB1-65CB-4FBC-A2DF-C92AEC5CD09B}" type="datetime1">
              <a:rPr lang="de-DE" smtClean="0"/>
              <a:t>28.01.2025</a:t>
            </a:fld>
            <a:endParaRPr lang="de-DE" dirty="0"/>
          </a:p>
        </p:txBody>
      </p:sp>
      <p:sp>
        <p:nvSpPr>
          <p:cNvPr id="5" name="Fußzeilenplatzhalter 4"/>
          <p:cNvSpPr>
            <a:spLocks noGrp="1"/>
          </p:cNvSpPr>
          <p:nvPr>
            <p:ph type="ftr" sz="quarter" idx="4"/>
          </p:nvPr>
        </p:nvSpPr>
        <p:spPr/>
        <p:txBody>
          <a:bodyPr/>
          <a:lstStyle/>
          <a:p>
            <a:endParaRPr lang="de-DE" dirty="0"/>
          </a:p>
        </p:txBody>
      </p:sp>
      <p:sp>
        <p:nvSpPr>
          <p:cNvPr id="6" name="Foliennummernplatzhalter 5"/>
          <p:cNvSpPr>
            <a:spLocks noGrp="1"/>
          </p:cNvSpPr>
          <p:nvPr>
            <p:ph type="sldNum" sz="quarter" idx="5"/>
          </p:nvPr>
        </p:nvSpPr>
        <p:spPr/>
        <p:txBody>
          <a:bodyPr/>
          <a:lstStyle/>
          <a:p>
            <a:fld id="{7050EDB2-57C8-4CAE-B8DE-69B518AB0745}" type="slidenum">
              <a:rPr lang="de-DE" smtClean="0"/>
              <a:pPr/>
              <a:t>10</a:t>
            </a:fld>
            <a:endParaRPr lang="de-DE" dirty="0"/>
          </a:p>
        </p:txBody>
      </p:sp>
    </p:spTree>
    <p:extLst>
      <p:ext uri="{BB962C8B-B14F-4D97-AF65-F5344CB8AC3E}">
        <p14:creationId xmlns:p14="http://schemas.microsoft.com/office/powerpoint/2010/main" val="2383179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de-DE" dirty="0"/>
                  <a:t>Wirtschaflich Gleichung, Modellieren</a:t>
                </a:r>
              </a:p>
              <a:p>
                <a:endParaRPr lang="de-DE" dirty="0"/>
              </a:p>
              <a:p>
                <a:pPr marL="0" marR="0" lvl="0" indent="0" algn="l" defTabSz="914400" rtl="0" eaLnBrk="1" fontAlgn="auto" latinLnBrk="0" hangingPunct="1">
                  <a:lnSpc>
                    <a:spcPct val="100000"/>
                  </a:lnSpc>
                  <a:spcBef>
                    <a:spcPts val="600"/>
                  </a:spcBef>
                  <a:spcAft>
                    <a:spcPts val="0"/>
                  </a:spcAft>
                  <a:buClrTx/>
                  <a:buSzTx/>
                  <a:buFontTx/>
                  <a:buNone/>
                  <a:tabLst/>
                  <a:defRPr/>
                </a:pPr>
                <a:r>
                  <a:rPr lang="de-DE" sz="1400" i="1" dirty="0" err="1"/>
                  <a:t>For</a:t>
                </a:r>
                <a:r>
                  <a:rPr lang="de-DE" sz="1400" i="1" dirty="0"/>
                  <a:t> </a:t>
                </a:r>
                <a:r>
                  <a:rPr lang="de-DE" sz="1400" i="1" dirty="0" err="1"/>
                  <a:t>cost</a:t>
                </a:r>
                <a:r>
                  <a:rPr lang="de-DE" sz="1400" i="1" dirty="0"/>
                  <a:t> </a:t>
                </a:r>
                <a:r>
                  <a:rPr lang="de-DE" sz="1400" i="1" dirty="0" err="1"/>
                  <a:t>optimization</a:t>
                </a:r>
                <a:r>
                  <a:rPr lang="de-DE" sz="1400" i="1" dirty="0"/>
                  <a:t>, </a:t>
                </a:r>
                <a:r>
                  <a:rPr lang="de-DE" sz="1400" i="1" dirty="0" err="1"/>
                  <a:t>the</a:t>
                </a:r>
                <a:r>
                  <a:rPr lang="de-DE" sz="1400" i="1" dirty="0"/>
                  <a:t> </a:t>
                </a:r>
                <a:r>
                  <a:rPr lang="de-DE" sz="1400" i="1" dirty="0" err="1"/>
                  <a:t>objective</a:t>
                </a:r>
                <a:r>
                  <a:rPr lang="de-DE" sz="1400" i="1" dirty="0"/>
                  <a:t> </a:t>
                </a:r>
                <a:r>
                  <a:rPr lang="de-DE" sz="1400" i="1" dirty="0" err="1"/>
                  <a:t>function</a:t>
                </a:r>
                <a:r>
                  <a:rPr lang="de-DE" sz="1400" i="1" dirty="0"/>
                  <a:t> </a:t>
                </a:r>
                <a:r>
                  <a:rPr lang="de-DE" sz="1400" i="1" dirty="0" err="1"/>
                  <a:t>fcost</a:t>
                </a:r>
                <a:r>
                  <a:rPr lang="de-DE" sz="1400" i="1" dirty="0"/>
                  <a:t>  </a:t>
                </a:r>
                <a:r>
                  <a:rPr lang="de-DE" sz="1400" i="1" dirty="0" err="1"/>
                  <a:t>is</a:t>
                </a:r>
                <a:r>
                  <a:rPr lang="de-DE" sz="1400" i="1" dirty="0"/>
                  <a:t> </a:t>
                </a:r>
                <a:r>
                  <a:rPr lang="de-DE" sz="1400" i="1" dirty="0" err="1"/>
                  <a:t>formulated</a:t>
                </a:r>
                <a:r>
                  <a:rPr lang="de-DE" sz="1400" i="1" dirty="0"/>
                  <a:t> </a:t>
                </a:r>
                <a:r>
                  <a:rPr lang="de-DE" sz="1400" i="1" dirty="0" err="1"/>
                  <a:t>as</a:t>
                </a:r>
                <a:r>
                  <a:rPr lang="de-DE" sz="1400" i="1" dirty="0"/>
                  <a:t> </a:t>
                </a:r>
                <a:r>
                  <a:rPr lang="de-DE" sz="1400" i="1" dirty="0" err="1"/>
                  <a:t>follows</a:t>
                </a:r>
                <a:r>
                  <a:rPr lang="de-DE" sz="1400" i="1" dirty="0"/>
                  <a:t>, </a:t>
                </a:r>
                <a:r>
                  <a:rPr lang="de-DE" sz="1400" i="1" dirty="0" err="1"/>
                  <a:t>incorporating</a:t>
                </a:r>
                <a:r>
                  <a:rPr lang="de-DE" sz="1400" i="1" dirty="0"/>
                  <a:t> </a:t>
                </a:r>
                <a:r>
                  <a:rPr lang="de-DE" sz="1400" i="1" dirty="0" err="1"/>
                  <a:t>the</a:t>
                </a:r>
                <a:r>
                  <a:rPr lang="de-DE" sz="1400" i="1" dirty="0"/>
                  <a:t> material-</a:t>
                </a:r>
                <a:r>
                  <a:rPr lang="de-DE" sz="1400" i="1" dirty="0" err="1"/>
                  <a:t>dependent</a:t>
                </a:r>
                <a:r>
                  <a:rPr lang="de-DE" sz="1400" i="1" dirty="0"/>
                  <a:t> variables </a:t>
                </a:r>
                <a:r>
                  <a:rPr lang="de-DE" sz="1400" i="1" dirty="0" err="1"/>
                  <a:t>of</a:t>
                </a:r>
                <a:r>
                  <a:rPr lang="de-DE" sz="1400" i="1" dirty="0"/>
                  <a:t> </a:t>
                </a:r>
                <a:r>
                  <a:rPr lang="de-DE" sz="1400" i="1" dirty="0" err="1"/>
                  <a:t>unit</a:t>
                </a:r>
                <a:r>
                  <a:rPr lang="de-DE" sz="1400" i="1" dirty="0"/>
                  <a:t> </a:t>
                </a:r>
                <a:r>
                  <a:rPr lang="de-DE" sz="1400" i="1" dirty="0" err="1"/>
                  <a:t>price</a:t>
                </a:r>
                <a:r>
                  <a:rPr lang="de-DE" sz="1400" i="1" dirty="0"/>
                  <a:t> p and </a:t>
                </a:r>
                <a:r>
                  <a:rPr lang="de-DE" sz="1400" i="1" dirty="0" err="1"/>
                  <a:t>density</a:t>
                </a:r>
                <a:r>
                  <a:rPr lang="de-DE" sz="1400" i="1" dirty="0"/>
                  <a:t> ρ</a:t>
                </a:r>
                <a:r>
                  <a:rPr lang="de-DE" sz="1400" i="0" dirty="0"/>
                  <a:t>:</a:t>
                </a:r>
                <a14:m>
                  <m:oMath xmlns:m="http://schemas.openxmlformats.org/officeDocument/2006/math">
                    <m:sSub>
                      <m:sSubPr>
                        <m:ctrlPr>
                          <a:rPr lang="de-DE" sz="1400" b="0" i="1" smtClean="0">
                            <a:solidFill>
                              <a:srgbClr val="262626"/>
                            </a:solidFill>
                            <a:latin typeface="Cambria Math" panose="02040503050406030204" pitchFamily="18" charset="0"/>
                          </a:rPr>
                        </m:ctrlPr>
                      </m:sSubPr>
                      <m:e>
                        <m:r>
                          <a:rPr lang="de-DE" sz="1400" b="0" i="1" smtClean="0">
                            <a:solidFill>
                              <a:srgbClr val="262626"/>
                            </a:solidFill>
                            <a:latin typeface="Cambria Math" panose="02040503050406030204" pitchFamily="18" charset="0"/>
                          </a:rPr>
                          <m:t>𝑓</m:t>
                        </m:r>
                      </m:e>
                      <m:sub>
                        <m:r>
                          <a:rPr lang="de-DE" sz="1400" b="0" i="1" smtClean="0">
                            <a:solidFill>
                              <a:srgbClr val="262626"/>
                            </a:solidFill>
                            <a:latin typeface="Cambria Math" panose="02040503050406030204" pitchFamily="18" charset="0"/>
                          </a:rPr>
                          <m:t>𝑐𝑜𝑠𝑡</m:t>
                        </m:r>
                      </m:sub>
                    </m:sSub>
                    <m:r>
                      <a:rPr lang="de-DE" sz="1400" b="0" i="1" smtClean="0">
                        <a:solidFill>
                          <a:srgbClr val="262626"/>
                        </a:solidFill>
                        <a:latin typeface="Cambria Math" panose="02040503050406030204" pitchFamily="18" charset="0"/>
                      </a:rPr>
                      <m:t>=</m:t>
                    </m:r>
                    <m:r>
                      <a:rPr lang="de-DE" sz="1400" b="0" i="1" smtClean="0">
                        <a:solidFill>
                          <a:srgbClr val="262626"/>
                        </a:solidFill>
                        <a:latin typeface="Cambria Math" panose="02040503050406030204" pitchFamily="18" charset="0"/>
                      </a:rPr>
                      <m:t>𝑝</m:t>
                    </m:r>
                    <m:r>
                      <a:rPr lang="de-DE" sz="1400" b="0" i="1" smtClean="0">
                        <a:solidFill>
                          <a:srgbClr val="262626"/>
                        </a:solidFill>
                        <a:latin typeface="Cambria Math" panose="02040503050406030204" pitchFamily="18" charset="0"/>
                      </a:rPr>
                      <m:t>(</m:t>
                    </m:r>
                    <m:sSub>
                      <m:sSubPr>
                        <m:ctrlPr>
                          <a:rPr lang="de-DE" sz="1400" b="0" i="1">
                            <a:solidFill>
                              <a:srgbClr val="262626"/>
                            </a:solidFill>
                            <a:latin typeface="Cambria Math" panose="02040503050406030204" pitchFamily="18" charset="0"/>
                          </a:rPr>
                        </m:ctrlPr>
                      </m:sSubPr>
                      <m:e>
                        <m:r>
                          <a:rPr lang="de-DE" sz="1400" b="0" i="1" smtClean="0">
                            <a:solidFill>
                              <a:srgbClr val="262626"/>
                            </a:solidFill>
                            <a:latin typeface="Cambria Math" panose="02040503050406030204" pitchFamily="18" charset="0"/>
                          </a:rPr>
                          <m:t>𝐵</m:t>
                        </m:r>
                      </m:e>
                      <m:sub>
                        <m:r>
                          <a:rPr lang="de-DE" sz="1400" b="0" i="1" smtClean="0">
                            <a:solidFill>
                              <a:srgbClr val="262626"/>
                            </a:solidFill>
                            <a:latin typeface="Cambria Math" panose="02040503050406030204" pitchFamily="18" charset="0"/>
                          </a:rPr>
                          <m:t>𝑟𝑒𝑚</m:t>
                        </m:r>
                      </m:sub>
                    </m:sSub>
                    <m:r>
                      <a:rPr lang="de-DE" sz="1400" b="0" i="1" smtClean="0">
                        <a:solidFill>
                          <a:srgbClr val="262626"/>
                        </a:solidFill>
                        <a:latin typeface="Cambria Math" panose="02040503050406030204" pitchFamily="18" charset="0"/>
                      </a:rPr>
                      <m:t>)</m:t>
                    </m:r>
                    <m:r>
                      <a:rPr lang="de-DE" sz="1400" b="0" i="1" smtClean="0">
                        <a:solidFill>
                          <a:srgbClr val="262626"/>
                        </a:solidFill>
                        <a:latin typeface="Cambria Math" panose="02040503050406030204" pitchFamily="18" charset="0"/>
                      </a:rPr>
                      <m:t>𝜌</m:t>
                    </m:r>
                    <m:r>
                      <a:rPr lang="de-DE" sz="1400" b="0" i="1" smtClean="0">
                        <a:solidFill>
                          <a:srgbClr val="262626"/>
                        </a:solidFill>
                        <a:latin typeface="Cambria Math" panose="02040503050406030204" pitchFamily="18" charset="0"/>
                      </a:rPr>
                      <m:t>(</m:t>
                    </m:r>
                    <m:sSub>
                      <m:sSubPr>
                        <m:ctrlPr>
                          <a:rPr lang="de-DE" sz="1400" b="0" i="1">
                            <a:solidFill>
                              <a:srgbClr val="262626"/>
                            </a:solidFill>
                            <a:latin typeface="Cambria Math" panose="02040503050406030204" pitchFamily="18" charset="0"/>
                          </a:rPr>
                        </m:ctrlPr>
                      </m:sSubPr>
                      <m:e>
                        <m:r>
                          <a:rPr lang="de-DE" sz="1400" b="0" i="1" smtClean="0">
                            <a:solidFill>
                              <a:srgbClr val="262626"/>
                            </a:solidFill>
                            <a:latin typeface="Cambria Math" panose="02040503050406030204" pitchFamily="18" charset="0"/>
                          </a:rPr>
                          <m:t>𝐵</m:t>
                        </m:r>
                      </m:e>
                      <m:sub>
                        <m:r>
                          <a:rPr lang="de-DE" sz="1400" b="0" i="1" smtClean="0">
                            <a:solidFill>
                              <a:srgbClr val="262626"/>
                            </a:solidFill>
                            <a:latin typeface="Cambria Math" panose="02040503050406030204" pitchFamily="18" charset="0"/>
                          </a:rPr>
                          <m:t>𝑟𝑒𝑚</m:t>
                        </m:r>
                      </m:sub>
                    </m:sSub>
                    <m:r>
                      <a:rPr lang="de-DE" sz="1400" b="0" i="1" smtClean="0">
                        <a:solidFill>
                          <a:srgbClr val="262626"/>
                        </a:solidFill>
                        <a:latin typeface="Cambria Math" panose="02040503050406030204" pitchFamily="18" charset="0"/>
                      </a:rPr>
                      <m:t>)</m:t>
                    </m:r>
                    <m:r>
                      <a:rPr lang="de-DE" sz="1400" b="0" i="1" smtClean="0">
                        <a:solidFill>
                          <a:srgbClr val="262626"/>
                        </a:solidFill>
                        <a:latin typeface="Cambria Math" panose="02040503050406030204" pitchFamily="18" charset="0"/>
                      </a:rPr>
                      <m:t>𝜋</m:t>
                    </m:r>
                    <m:sSubSup>
                      <m:sSubSupPr>
                        <m:ctrlPr>
                          <a:rPr lang="de-DE" sz="1400" b="0" i="1">
                            <a:solidFill>
                              <a:srgbClr val="262626"/>
                            </a:solidFill>
                            <a:latin typeface="Cambria Math" panose="02040503050406030204" pitchFamily="18" charset="0"/>
                          </a:rPr>
                        </m:ctrlPr>
                      </m:sSubSupPr>
                      <m:e>
                        <m:r>
                          <a:rPr lang="de-DE" sz="1400" b="0" i="1" smtClean="0">
                            <a:solidFill>
                              <a:srgbClr val="262626"/>
                            </a:solidFill>
                            <a:latin typeface="Cambria Math" panose="02040503050406030204" pitchFamily="18" charset="0"/>
                          </a:rPr>
                          <m:t>𝑟</m:t>
                        </m:r>
                      </m:e>
                      <m:sub>
                        <m:r>
                          <a:rPr lang="de-DE" sz="1400" b="0" i="1" smtClean="0">
                            <a:solidFill>
                              <a:srgbClr val="262626"/>
                            </a:solidFill>
                            <a:latin typeface="Cambria Math" panose="02040503050406030204" pitchFamily="18" charset="0"/>
                          </a:rPr>
                          <m:t>𝑀</m:t>
                        </m:r>
                      </m:sub>
                      <m:sup>
                        <m:r>
                          <a:rPr lang="de-DE" sz="1400" b="0" i="1" smtClean="0">
                            <a:solidFill>
                              <a:srgbClr val="262626"/>
                            </a:solidFill>
                            <a:latin typeface="Cambria Math" panose="02040503050406030204" pitchFamily="18" charset="0"/>
                          </a:rPr>
                          <m:t>2</m:t>
                        </m:r>
                      </m:sup>
                    </m:sSubSup>
                    <m:sSub>
                      <m:sSubPr>
                        <m:ctrlPr>
                          <a:rPr lang="de-DE" sz="1400" b="0" i="1">
                            <a:solidFill>
                              <a:srgbClr val="262626"/>
                            </a:solidFill>
                            <a:latin typeface="Cambria Math" panose="02040503050406030204" pitchFamily="18" charset="0"/>
                          </a:rPr>
                        </m:ctrlPr>
                      </m:sSubPr>
                      <m:e>
                        <m:r>
                          <a:rPr lang="de-DE" sz="1400" b="0" i="1" smtClean="0">
                            <a:solidFill>
                              <a:srgbClr val="262626"/>
                            </a:solidFill>
                            <a:latin typeface="Cambria Math" panose="02040503050406030204" pitchFamily="18" charset="0"/>
                          </a:rPr>
                          <m:t>𝑙</m:t>
                        </m:r>
                      </m:e>
                      <m:sub>
                        <m:r>
                          <a:rPr lang="de-DE" sz="1400" b="0" i="1" smtClean="0">
                            <a:solidFill>
                              <a:srgbClr val="262626"/>
                            </a:solidFill>
                            <a:latin typeface="Cambria Math" panose="02040503050406030204" pitchFamily="18" charset="0"/>
                          </a:rPr>
                          <m:t>𝑀</m:t>
                        </m:r>
                      </m:sub>
                    </m:sSub>
                  </m:oMath>
                </a14:m>
                <a:endParaRPr lang="de-DE" sz="1400" b="0" i="1" dirty="0"/>
              </a:p>
              <a:p>
                <a:pPr marL="0" marR="0" lvl="0" indent="0" algn="l" defTabSz="914400" rtl="0" eaLnBrk="1" fontAlgn="auto" latinLnBrk="0" hangingPunct="1">
                  <a:lnSpc>
                    <a:spcPct val="100000"/>
                  </a:lnSpc>
                  <a:spcBef>
                    <a:spcPts val="60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60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600"/>
                  </a:spcBef>
                  <a:spcAft>
                    <a:spcPts val="0"/>
                  </a:spcAft>
                  <a:buClrTx/>
                  <a:buSzTx/>
                  <a:buFontTx/>
                  <a:buNone/>
                  <a:tabLst/>
                  <a:defRPr/>
                </a:pPr>
                <a:r>
                  <a:rPr lang="de-DE" dirty="0"/>
                  <a:t>After Validation </a:t>
                </a:r>
                <a:r>
                  <a:rPr lang="de-DE" dirty="0" err="1"/>
                  <a:t>of</a:t>
                </a:r>
                <a:r>
                  <a:rPr lang="de-DE" dirty="0"/>
                  <a:t> </a:t>
                </a:r>
                <a:r>
                  <a:rPr lang="de-DE" dirty="0" err="1"/>
                  <a:t>magnet</a:t>
                </a:r>
                <a:r>
                  <a:rPr lang="de-DE" dirty="0"/>
                  <a:t> </a:t>
                </a:r>
                <a:r>
                  <a:rPr lang="de-DE" dirty="0" err="1"/>
                  <a:t>model</a:t>
                </a:r>
                <a:r>
                  <a:rPr lang="de-DE" dirty="0"/>
                  <a:t>, Br, Bz, </a:t>
                </a:r>
                <a:r>
                  <a:rPr lang="de-DE" dirty="0" err="1"/>
                  <a:t>z_M</a:t>
                </a:r>
                <a:r>
                  <a:rPr lang="de-DE" dirty="0"/>
                  <a:t> variiert, </a:t>
                </a:r>
                <a:r>
                  <a:rPr lang="de-DE" dirty="0" err="1"/>
                  <a:t>l_M</a:t>
                </a:r>
                <a:r>
                  <a:rPr lang="de-DE" dirty="0"/>
                  <a:t> konstant </a:t>
                </a:r>
              </a:p>
              <a:p>
                <a:endParaRPr lang="de-DE" dirty="0"/>
              </a:p>
              <a:p>
                <a:r>
                  <a:rPr lang="de-DE" dirty="0"/>
                  <a:t>5 wichtige </a:t>
                </a:r>
                <a:r>
                  <a:rPr lang="de-DE" dirty="0" err="1"/>
                  <a:t>kernfeld</a:t>
                </a:r>
                <a:r>
                  <a:rPr lang="de-DE" dirty="0"/>
                  <a:t> , max. mechanische Toleranz</a:t>
                </a:r>
              </a:p>
              <a:p>
                <a:endParaRPr lang="de-DE" dirty="0"/>
              </a:p>
              <a:p>
                <a:r>
                  <a:rPr lang="de-DE" i="1" dirty="0"/>
                  <a:t>Maps </a:t>
                </a:r>
                <a:r>
                  <a:rPr lang="de-DE" i="1" dirty="0" err="1"/>
                  <a:t>aid</a:t>
                </a:r>
                <a:r>
                  <a:rPr lang="de-DE" i="1" dirty="0"/>
                  <a:t> in </a:t>
                </a:r>
                <a:r>
                  <a:rPr lang="de-DE" i="1" dirty="0" err="1"/>
                  <a:t>constructing</a:t>
                </a:r>
                <a:r>
                  <a:rPr lang="de-DE" i="1" dirty="0"/>
                  <a:t> </a:t>
                </a:r>
                <a:r>
                  <a:rPr lang="de-DE" i="1" dirty="0" err="1"/>
                  <a:t>objective</a:t>
                </a:r>
                <a:r>
                  <a:rPr lang="de-DE" i="1" dirty="0"/>
                  <a:t> </a:t>
                </a:r>
                <a:r>
                  <a:rPr lang="de-DE" i="1" dirty="0" err="1"/>
                  <a:t>functions</a:t>
                </a:r>
                <a:r>
                  <a:rPr lang="de-DE" i="1" dirty="0"/>
                  <a:t> :𝑓_(𝐵 ̂𝑟), 𝑓_(𝐵 ̂𝑧), 𝑓_𝑇𝐻𝐷𝑟, 𝑓_𝑇𝐻𝐷𝑧 and 𝑓_Ω </a:t>
                </a:r>
              </a:p>
              <a:p>
                <a:r>
                  <a:rPr lang="de-DE" i="1" dirty="0" err="1"/>
                  <a:t>For</a:t>
                </a:r>
                <a:r>
                  <a:rPr lang="de-DE" i="1" dirty="0"/>
                  <a:t> </a:t>
                </a:r>
                <a:r>
                  <a:rPr lang="de-DE" i="1" dirty="0" err="1"/>
                  <a:t>efficient</a:t>
                </a:r>
                <a:r>
                  <a:rPr lang="de-DE" i="1" dirty="0"/>
                  <a:t> </a:t>
                </a:r>
                <a:r>
                  <a:rPr lang="de-DE" i="1" dirty="0" err="1"/>
                  <a:t>applications</a:t>
                </a:r>
                <a:r>
                  <a:rPr lang="de-DE" i="1" dirty="0"/>
                  <a:t>, </a:t>
                </a:r>
                <a:r>
                  <a:rPr lang="de-DE" i="1" dirty="0" err="1"/>
                  <a:t>values</a:t>
                </a:r>
                <a:r>
                  <a:rPr lang="de-DE" i="1" dirty="0"/>
                  <a:t> in </a:t>
                </a:r>
                <a:r>
                  <a:rPr lang="de-DE" i="1" dirty="0" err="1"/>
                  <a:t>maps</a:t>
                </a:r>
                <a:r>
                  <a:rPr lang="de-DE" i="1" dirty="0"/>
                  <a:t> a) and b) </a:t>
                </a:r>
                <a:r>
                  <a:rPr lang="de-DE" i="1" dirty="0" err="1"/>
                  <a:t>are</a:t>
                </a:r>
                <a:r>
                  <a:rPr lang="de-DE" i="1" dirty="0"/>
                  <a:t> </a:t>
                </a:r>
                <a:r>
                  <a:rPr lang="de-DE" i="1" dirty="0" err="1"/>
                  <a:t>normalized</a:t>
                </a:r>
                <a:r>
                  <a:rPr lang="de-DE" i="1" dirty="0"/>
                  <a:t> </a:t>
                </a:r>
                <a:r>
                  <a:rPr lang="de-DE" i="1" dirty="0" err="1"/>
                  <a:t>with</a:t>
                </a:r>
                <a:r>
                  <a:rPr lang="de-DE" i="1" dirty="0"/>
                  <a:t> Brem, and </a:t>
                </a:r>
                <a:r>
                  <a:rPr lang="de-DE" i="1" dirty="0" err="1"/>
                  <a:t>are</a:t>
                </a:r>
                <a:r>
                  <a:rPr lang="de-DE" i="1" dirty="0"/>
                  <a:t> </a:t>
                </a:r>
                <a:r>
                  <a:rPr lang="de-DE" i="1" dirty="0" err="1"/>
                  <a:t>unitless</a:t>
                </a:r>
                <a:endParaRPr lang="de-DE" i="1" dirty="0"/>
              </a:p>
              <a:p>
                <a:endParaRPr lang="de-DE" dirty="0"/>
              </a:p>
              <a:p>
                <a:endParaRPr lang="de-DE" dirty="0"/>
              </a:p>
              <a:p>
                <a:pPr algn="just"/>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In subsequent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analyses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magnitudes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of</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magnetic</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fields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their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Total Harmonic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Distortion</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(THD)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are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computed</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for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various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positions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input</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parameters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summarized</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in Fig. 3. A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key</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geometric</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parameter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LD-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factor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(β),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introduced</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a:t>
                </a:r>
                <a:endParaRPr lang="de-DE" sz="1800" i="1" dirty="0">
                  <a:effectLst/>
                  <a:latin typeface="Arial" panose="020B0604020202020204" pitchFamily="34" charset="0"/>
                  <a:ea typeface="SimSun"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𝛽</m:t>
                      </m:r>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m:t>
                      </m:r>
                      <m:f>
                        <m:fPr>
                          <m:ctrlPr>
                            <a:rPr lang="de-DE" sz="1800" i="1">
                              <a:solidFill>
                                <a:srgbClr val="000000"/>
                              </a:solidFill>
                              <a:effectLst/>
                              <a:latin typeface="Cambria Math" panose="02040503050406030204" pitchFamily="18" charset="0"/>
                              <a:ea typeface="SimSun" panose="02010600030101010101" pitchFamily="2" charset="-122"/>
                              <a:cs typeface="Arial" panose="020B0604020202020204" pitchFamily="34" charset="0"/>
                            </a:rPr>
                          </m:ctrlPr>
                        </m:fPr>
                        <m:num>
                          <m:sSub>
                            <m:sSubPr>
                              <m:ctrlPr>
                                <a:rPr lang="de-DE" sz="1800" i="1">
                                  <a:solidFill>
                                    <a:srgbClr val="000000"/>
                                  </a:solidFill>
                                  <a:effectLst/>
                                  <a:latin typeface="Cambria Math" panose="02040503050406030204" pitchFamily="18" charset="0"/>
                                  <a:ea typeface="SimSun" panose="02010600030101010101" pitchFamily="2" charset="-122"/>
                                  <a:cs typeface="Arial" panose="020B0604020202020204" pitchFamily="34" charset="0"/>
                                </a:rPr>
                              </m:ctrlPr>
                            </m:sSubPr>
                            <m:e>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𝑟</m:t>
                              </m:r>
                            </m:e>
                            <m:sub>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𝑀</m:t>
                              </m:r>
                            </m:sub>
                          </m:sSub>
                        </m:num>
                        <m:den>
                          <m:sSub>
                            <m:sSubPr>
                              <m:ctrlPr>
                                <a:rPr lang="de-DE" sz="1800" i="1">
                                  <a:solidFill>
                                    <a:srgbClr val="000000"/>
                                  </a:solidFill>
                                  <a:effectLst/>
                                  <a:latin typeface="Cambria Math" panose="02040503050406030204" pitchFamily="18" charset="0"/>
                                  <a:ea typeface="SimSun" panose="02010600030101010101" pitchFamily="2" charset="-122"/>
                                  <a:cs typeface="Arial" panose="020B0604020202020204" pitchFamily="34" charset="0"/>
                                </a:rPr>
                              </m:ctrlPr>
                            </m:sSubPr>
                            <m:e>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𝑙</m:t>
                              </m:r>
                            </m:e>
                            <m:sub>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𝑀</m:t>
                              </m:r>
                            </m:sub>
                          </m:sSub>
                        </m:den>
                      </m:f>
                    </m:oMath>
                  </m:oMathPara>
                </a14:m>
                <a:endParaRPr lang="de-DE" sz="1800" i="1" dirty="0">
                  <a:effectLst/>
                  <a:latin typeface="Arial" panose="020B0604020202020204" pitchFamily="34" charset="0"/>
                  <a:ea typeface="SimSun" panose="02010600030101010101" pitchFamily="2" charset="-122"/>
                  <a:cs typeface="Times New Roman" panose="02020603050405020304" pitchFamily="18" charset="0"/>
                </a:endParaRPr>
              </a:p>
            </p:txBody>
          </p:sp>
        </mc:Choice>
        <mc:Fallback xmlns="">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de-DE" dirty="0"/>
                  <a:t>After Validation </a:t>
                </a:r>
                <a:r>
                  <a:rPr lang="de-DE" dirty="0" err="1"/>
                  <a:t>of</a:t>
                </a:r>
                <a:r>
                  <a:rPr lang="de-DE" dirty="0"/>
                  <a:t> </a:t>
                </a:r>
                <a:r>
                  <a:rPr lang="de-DE" dirty="0" err="1"/>
                  <a:t>magnet</a:t>
                </a:r>
                <a:r>
                  <a:rPr lang="de-DE" dirty="0"/>
                  <a:t> </a:t>
                </a:r>
                <a:r>
                  <a:rPr lang="de-DE" dirty="0" err="1"/>
                  <a:t>model</a:t>
                </a:r>
                <a:r>
                  <a:rPr lang="de-DE" dirty="0"/>
                  <a:t>, Br, Bz, </a:t>
                </a:r>
                <a:r>
                  <a:rPr lang="de-DE" dirty="0" err="1"/>
                  <a:t>z_M</a:t>
                </a:r>
                <a:r>
                  <a:rPr lang="de-DE" dirty="0"/>
                  <a:t> variiert, </a:t>
                </a:r>
                <a:r>
                  <a:rPr lang="de-DE" dirty="0" err="1"/>
                  <a:t>l_M</a:t>
                </a:r>
                <a:r>
                  <a:rPr lang="de-DE" dirty="0"/>
                  <a:t> konstant </a:t>
                </a:r>
              </a:p>
              <a:p>
                <a:endParaRPr lang="de-DE" dirty="0"/>
              </a:p>
              <a:p>
                <a:r>
                  <a:rPr lang="de-DE" dirty="0"/>
                  <a:t>5 wichtige </a:t>
                </a:r>
                <a:r>
                  <a:rPr lang="de-DE" dirty="0" err="1"/>
                  <a:t>kernfeld</a:t>
                </a:r>
                <a:r>
                  <a:rPr lang="de-DE" dirty="0"/>
                  <a:t> , max. mechanische Toleranz</a:t>
                </a:r>
              </a:p>
              <a:p>
                <a:endParaRPr lang="de-DE" dirty="0"/>
              </a:p>
              <a:p>
                <a:r>
                  <a:rPr lang="de-DE" i="1" dirty="0"/>
                  <a:t>Maps </a:t>
                </a:r>
                <a:r>
                  <a:rPr lang="de-DE" i="1" dirty="0" err="1"/>
                  <a:t>aid</a:t>
                </a:r>
                <a:r>
                  <a:rPr lang="de-DE" i="1" dirty="0"/>
                  <a:t> in </a:t>
                </a:r>
                <a:r>
                  <a:rPr lang="de-DE" i="1" dirty="0" err="1"/>
                  <a:t>constructing</a:t>
                </a:r>
                <a:r>
                  <a:rPr lang="de-DE" i="1" dirty="0"/>
                  <a:t> </a:t>
                </a:r>
                <a:r>
                  <a:rPr lang="de-DE" i="1" dirty="0" err="1"/>
                  <a:t>objective</a:t>
                </a:r>
                <a:r>
                  <a:rPr lang="de-DE" i="1" dirty="0"/>
                  <a:t> </a:t>
                </a:r>
                <a:r>
                  <a:rPr lang="de-DE" i="1" dirty="0" err="1"/>
                  <a:t>functions</a:t>
                </a:r>
                <a:r>
                  <a:rPr lang="de-DE" i="1" dirty="0"/>
                  <a:t> :𝑓_(𝐵 ̂𝑟), 𝑓_(𝐵 ̂𝑧), 𝑓_𝑇𝐻𝐷𝑟, 𝑓_𝑇𝐻𝐷𝑧 and 𝑓_Ω </a:t>
                </a:r>
              </a:p>
              <a:p>
                <a:r>
                  <a:rPr lang="de-DE" i="1" dirty="0" err="1"/>
                  <a:t>For</a:t>
                </a:r>
                <a:r>
                  <a:rPr lang="de-DE" i="1" dirty="0"/>
                  <a:t> </a:t>
                </a:r>
                <a:r>
                  <a:rPr lang="de-DE" i="1" dirty="0" err="1"/>
                  <a:t>efficient</a:t>
                </a:r>
                <a:r>
                  <a:rPr lang="de-DE" i="1" dirty="0"/>
                  <a:t> </a:t>
                </a:r>
                <a:r>
                  <a:rPr lang="de-DE" i="1" dirty="0" err="1"/>
                  <a:t>applications</a:t>
                </a:r>
                <a:r>
                  <a:rPr lang="de-DE" i="1" dirty="0"/>
                  <a:t>, </a:t>
                </a:r>
                <a:r>
                  <a:rPr lang="de-DE" i="1" dirty="0" err="1"/>
                  <a:t>values</a:t>
                </a:r>
                <a:r>
                  <a:rPr lang="de-DE" i="1" dirty="0"/>
                  <a:t> in </a:t>
                </a:r>
                <a:r>
                  <a:rPr lang="de-DE" i="1" dirty="0" err="1"/>
                  <a:t>maps</a:t>
                </a:r>
                <a:r>
                  <a:rPr lang="de-DE" i="1" dirty="0"/>
                  <a:t> a) and b) </a:t>
                </a:r>
                <a:r>
                  <a:rPr lang="de-DE" i="1" dirty="0" err="1"/>
                  <a:t>are</a:t>
                </a:r>
                <a:r>
                  <a:rPr lang="de-DE" i="1" dirty="0"/>
                  <a:t> </a:t>
                </a:r>
                <a:r>
                  <a:rPr lang="de-DE" i="1" dirty="0" err="1"/>
                  <a:t>normalized</a:t>
                </a:r>
                <a:r>
                  <a:rPr lang="de-DE" i="1" dirty="0"/>
                  <a:t> </a:t>
                </a:r>
                <a:r>
                  <a:rPr lang="de-DE" i="1" dirty="0" err="1"/>
                  <a:t>with</a:t>
                </a:r>
                <a:r>
                  <a:rPr lang="de-DE" i="1" dirty="0"/>
                  <a:t> Brem, and </a:t>
                </a:r>
                <a:r>
                  <a:rPr lang="de-DE" i="1" dirty="0" err="1"/>
                  <a:t>are</a:t>
                </a:r>
                <a:r>
                  <a:rPr lang="de-DE" i="1" dirty="0"/>
                  <a:t> </a:t>
                </a:r>
                <a:r>
                  <a:rPr lang="de-DE" i="1" dirty="0" err="1"/>
                  <a:t>unitless</a:t>
                </a:r>
                <a:endParaRPr lang="de-DE" i="1" dirty="0"/>
              </a:p>
              <a:p>
                <a:endParaRPr lang="de-DE" dirty="0"/>
              </a:p>
              <a:p>
                <a:endParaRPr lang="de-DE" dirty="0"/>
              </a:p>
              <a:p>
                <a:pPr algn="just"/>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In subsequent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analyses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magnitudes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of</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magnetic</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fields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their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Total Harmonic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Distortion</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(THD)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are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computed</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for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various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positions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input</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parameters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summarized</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in Fig. 3. A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key</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geometric</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parameter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LD-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factor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(β),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introduced</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a:t>
                </a:r>
                <a:endParaRPr lang="de-DE" sz="1800" i="1" dirty="0">
                  <a:effectLst/>
                  <a:latin typeface="Arial" panose="020B0604020202020204" pitchFamily="34" charset="0"/>
                  <a:ea typeface="SimSun" panose="02010600030101010101" pitchFamily="2" charset="-122"/>
                  <a:cs typeface="Times New Roman" panose="02020603050405020304" pitchFamily="18" charset="0"/>
                </a:endParaRPr>
              </a:p>
              <a:p>
                <a:pPr/>
                <a:r>
                  <a:rPr lang="de-DE" sz="1800" i="0">
                    <a:solidFill>
                      <a:srgbClr val="000000"/>
                    </a:solidFill>
                    <a:effectLst/>
                    <a:latin typeface="Cambria Math" panose="02040503050406030204" pitchFamily="18" charset="0"/>
                    <a:ea typeface="SimSun" panose="02010600030101010101" pitchFamily="2" charset="-122"/>
                    <a:cs typeface="Arial" panose="020B0604020202020204" pitchFamily="34" charset="0"/>
                  </a:rPr>
                  <a:t>𝛽=𝑟_𝑀/𝑙_𝑀 </a:t>
                </a:r>
                <a:endParaRPr lang="de-DE" sz="1800" i="1" dirty="0">
                  <a:effectLst/>
                  <a:latin typeface="Arial" panose="020B0604020202020204" pitchFamily="34" charset="0"/>
                  <a:ea typeface="SimSun" panose="02010600030101010101" pitchFamily="2" charset="-122"/>
                  <a:cs typeface="Times New Roman" panose="02020603050405020304" pitchFamily="18" charset="0"/>
                </a:endParaRPr>
              </a:p>
            </p:txBody>
          </p:sp>
        </mc:Fallback>
      </mc:AlternateContent>
      <p:sp>
        <p:nvSpPr>
          <p:cNvPr id="4" name="Datumsplatzhalter 3"/>
          <p:cNvSpPr>
            <a:spLocks noGrp="1"/>
          </p:cNvSpPr>
          <p:nvPr>
            <p:ph type="dt" idx="1"/>
          </p:nvPr>
        </p:nvSpPr>
        <p:spPr/>
        <p:txBody>
          <a:bodyPr/>
          <a:lstStyle/>
          <a:p>
            <a:fld id="{CD7B2BB1-65CB-4FBC-A2DF-C92AEC5CD09B}" type="datetime1">
              <a:rPr lang="de-DE" smtClean="0"/>
              <a:t>28.01.2025</a:t>
            </a:fld>
            <a:endParaRPr lang="de-DE" dirty="0"/>
          </a:p>
        </p:txBody>
      </p:sp>
      <p:sp>
        <p:nvSpPr>
          <p:cNvPr id="5" name="Fußzeilenplatzhalter 4"/>
          <p:cNvSpPr>
            <a:spLocks noGrp="1"/>
          </p:cNvSpPr>
          <p:nvPr>
            <p:ph type="ftr" sz="quarter" idx="4"/>
          </p:nvPr>
        </p:nvSpPr>
        <p:spPr/>
        <p:txBody>
          <a:bodyPr/>
          <a:lstStyle/>
          <a:p>
            <a:endParaRPr lang="de-DE" dirty="0"/>
          </a:p>
        </p:txBody>
      </p:sp>
      <p:sp>
        <p:nvSpPr>
          <p:cNvPr id="6" name="Foliennummernplatzhalter 5"/>
          <p:cNvSpPr>
            <a:spLocks noGrp="1"/>
          </p:cNvSpPr>
          <p:nvPr>
            <p:ph type="sldNum" sz="quarter" idx="5"/>
          </p:nvPr>
        </p:nvSpPr>
        <p:spPr/>
        <p:txBody>
          <a:bodyPr/>
          <a:lstStyle/>
          <a:p>
            <a:fld id="{7050EDB2-57C8-4CAE-B8DE-69B518AB0745}" type="slidenum">
              <a:rPr lang="de-DE" smtClean="0"/>
              <a:pPr/>
              <a:t>11</a:t>
            </a:fld>
            <a:endParaRPr lang="de-DE" dirty="0"/>
          </a:p>
        </p:txBody>
      </p:sp>
    </p:spTree>
    <p:extLst>
      <p:ext uri="{BB962C8B-B14F-4D97-AF65-F5344CB8AC3E}">
        <p14:creationId xmlns:p14="http://schemas.microsoft.com/office/powerpoint/2010/main" val="2450560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2D gleitender Mittelwert besser als Filter (basiert auf FFT)</a:t>
            </a:r>
          </a:p>
          <a:p>
            <a:endParaRPr lang="de-DE" dirty="0"/>
          </a:p>
          <a:p>
            <a:endParaRPr lang="de-DE" dirty="0"/>
          </a:p>
          <a:p>
            <a:r>
              <a:rPr lang="de-DE" dirty="0"/>
              <a:t>Optimierung: 2 Möglichkeit: 1) </a:t>
            </a:r>
            <a:r>
              <a:rPr lang="de-DE" dirty="0" err="1"/>
              <a:t>step</a:t>
            </a:r>
            <a:r>
              <a:rPr lang="de-DE" dirty="0"/>
              <a:t> </a:t>
            </a:r>
            <a:r>
              <a:rPr lang="de-DE" dirty="0" err="1"/>
              <a:t>by</a:t>
            </a:r>
            <a:r>
              <a:rPr lang="de-DE" dirty="0"/>
              <a:t> </a:t>
            </a:r>
            <a:r>
              <a:rPr lang="de-DE" dirty="0" err="1"/>
              <a:t>stpep</a:t>
            </a:r>
            <a:r>
              <a:rPr lang="de-DE" dirty="0"/>
              <a:t>, </a:t>
            </a:r>
            <a:r>
              <a:rPr lang="de-DE" dirty="0" err="1"/>
              <a:t>auflösung</a:t>
            </a:r>
            <a:r>
              <a:rPr lang="de-DE" dirty="0"/>
              <a:t> 25mT, </a:t>
            </a:r>
            <a:r>
              <a:rPr lang="de-DE" dirty="0" err="1"/>
              <a:t>dnach</a:t>
            </a:r>
            <a:r>
              <a:rPr lang="de-DE" dirty="0"/>
              <a:t> THD von </a:t>
            </a:r>
            <a:r>
              <a:rPr lang="de-DE" dirty="0" err="1"/>
              <a:t>Raidus</a:t>
            </a:r>
            <a:r>
              <a:rPr lang="de-DE" dirty="0"/>
              <a:t> </a:t>
            </a:r>
            <a:r>
              <a:rPr lang="de-DE" dirty="0" err="1"/>
              <a:t>richtung</a:t>
            </a:r>
            <a:r>
              <a:rPr lang="de-DE" dirty="0"/>
              <a:t>, Bereich</a:t>
            </a:r>
          </a:p>
          <a:p>
            <a:r>
              <a:rPr lang="de-DE" dirty="0"/>
              <a:t>Nur für wenige Parameter geeignet bei hoher Dimension andere Optimierung</a:t>
            </a:r>
          </a:p>
          <a:p>
            <a:endParaRPr lang="de-DE" dirty="0"/>
          </a:p>
          <a:p>
            <a:pPr marL="0" marR="0" lvl="0" indent="0" algn="l" defTabSz="914400" rtl="0" eaLnBrk="1" fontAlgn="auto" latinLnBrk="0" hangingPunct="1">
              <a:lnSpc>
                <a:spcPct val="100000"/>
              </a:lnSpc>
              <a:spcBef>
                <a:spcPts val="600"/>
              </a:spcBef>
              <a:spcAft>
                <a:spcPts val="0"/>
              </a:spcAft>
              <a:buClrTx/>
              <a:buSzTx/>
              <a:buFontTx/>
              <a:buNone/>
              <a:tabLst/>
              <a:defRPr/>
            </a:pP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The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objective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functions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for</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various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signal</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cost</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aspects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were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defined</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previously</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To</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determine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optimal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solution</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comprehensively</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we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consider</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two</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methodologies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a)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Step-by-Step</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Optimization</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This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method</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involves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sequentially</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optimizing</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one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aspect</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 time,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using</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results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from</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previous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aspect</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baseline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This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approach</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visually</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represented</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where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color-</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coded</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areas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indicate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regions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of</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optimum</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performance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for</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next</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optimization</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steps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a:t>
            </a:r>
            <a:endParaRPr lang="de-DE" sz="1400" i="1" dirty="0">
              <a:effectLst/>
              <a:latin typeface="Arial" panose="020B060402020202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lang="de-DE" sz="1400" i="1" dirty="0">
              <a:effectLst/>
              <a:latin typeface="Arial" panose="020B0604020202020204" pitchFamily="34" charset="0"/>
              <a:ea typeface="SimSun" panose="02010600030101010101" pitchFamily="2" charset="-122"/>
              <a:cs typeface="Times New Roman" panose="02020603050405020304" pitchFamily="18" charset="0"/>
            </a:endParaRPr>
          </a:p>
          <a:p>
            <a:endParaRPr lang="de-DE" dirty="0"/>
          </a:p>
        </p:txBody>
      </p:sp>
      <p:sp>
        <p:nvSpPr>
          <p:cNvPr id="4" name="Datumsplatzhalter 3"/>
          <p:cNvSpPr>
            <a:spLocks noGrp="1"/>
          </p:cNvSpPr>
          <p:nvPr>
            <p:ph type="dt" idx="1"/>
          </p:nvPr>
        </p:nvSpPr>
        <p:spPr/>
        <p:txBody>
          <a:bodyPr/>
          <a:lstStyle/>
          <a:p>
            <a:fld id="{1EF93798-B9C3-49FA-AA09-19DDAA56CDAE}" type="datetime1">
              <a:rPr lang="de-DE" smtClean="0"/>
              <a:t>28.01.2025</a:t>
            </a:fld>
            <a:endParaRPr lang="de-DE" dirty="0"/>
          </a:p>
        </p:txBody>
      </p:sp>
      <p:sp>
        <p:nvSpPr>
          <p:cNvPr id="5" name="Fußzeilenplatzhalter 4"/>
          <p:cNvSpPr>
            <a:spLocks noGrp="1"/>
          </p:cNvSpPr>
          <p:nvPr>
            <p:ph type="ftr" sz="quarter" idx="4"/>
          </p:nvPr>
        </p:nvSpPr>
        <p:spPr/>
        <p:txBody>
          <a:bodyPr/>
          <a:lstStyle/>
          <a:p>
            <a:endParaRPr lang="de-DE" dirty="0"/>
          </a:p>
        </p:txBody>
      </p:sp>
      <p:sp>
        <p:nvSpPr>
          <p:cNvPr id="6" name="Foliennummernplatzhalter 5"/>
          <p:cNvSpPr>
            <a:spLocks noGrp="1"/>
          </p:cNvSpPr>
          <p:nvPr>
            <p:ph type="sldNum" sz="quarter" idx="5"/>
          </p:nvPr>
        </p:nvSpPr>
        <p:spPr/>
        <p:txBody>
          <a:bodyPr/>
          <a:lstStyle/>
          <a:p>
            <a:fld id="{7050EDB2-57C8-4CAE-B8DE-69B518AB0745}" type="slidenum">
              <a:rPr lang="de-DE" smtClean="0"/>
              <a:pPr/>
              <a:t>12</a:t>
            </a:fld>
            <a:endParaRPr lang="de-DE" dirty="0"/>
          </a:p>
        </p:txBody>
      </p:sp>
    </p:spTree>
    <p:extLst>
      <p:ext uri="{BB962C8B-B14F-4D97-AF65-F5344CB8AC3E}">
        <p14:creationId xmlns:p14="http://schemas.microsoft.com/office/powerpoint/2010/main" val="3277236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de-DE" dirty="0"/>
                  <a:t>Ziel: Vereinfachte Model darstellen – </a:t>
                </a:r>
                <a:r>
                  <a:rPr lang="de-DE" dirty="0" err="1"/>
                  <a:t>model</a:t>
                </a:r>
                <a:r>
                  <a:rPr lang="de-DE" dirty="0"/>
                  <a:t> </a:t>
                </a:r>
                <a:r>
                  <a:rPr lang="de-DE" dirty="0" err="1"/>
                  <a:t>order</a:t>
                </a:r>
                <a:r>
                  <a:rPr lang="de-DE" dirty="0"/>
                  <a:t> </a:t>
                </a:r>
                <a:r>
                  <a:rPr lang="de-DE" dirty="0" err="1"/>
                  <a:t>reduction</a:t>
                </a:r>
                <a:r>
                  <a:rPr lang="de-DE" dirty="0"/>
                  <a:t> / </a:t>
                </a:r>
                <a:r>
                  <a:rPr lang="de-DE" dirty="0" err="1"/>
                  <a:t>metamodel</a:t>
                </a:r>
                <a:endParaRPr lang="de-DE" dirty="0"/>
              </a:p>
              <a:p>
                <a:endParaRPr lang="de-DE" dirty="0"/>
              </a:p>
              <a:p>
                <a:r>
                  <a:rPr lang="de-DE" dirty="0"/>
                  <a:t>Aus MOR -&gt; Metamodel: begriff Informatik</a:t>
                </a:r>
              </a:p>
              <a:p>
                <a:r>
                  <a:rPr lang="de-DE" dirty="0"/>
                  <a:t>Mor: </a:t>
                </a:r>
                <a:r>
                  <a:rPr lang="de-DE" dirty="0" err="1"/>
                  <a:t>fem</a:t>
                </a:r>
                <a:r>
                  <a:rPr lang="de-DE" dirty="0"/>
                  <a:t> </a:t>
                </a:r>
                <a:r>
                  <a:rPr lang="de-DE" dirty="0" err="1"/>
                  <a:t>model</a:t>
                </a:r>
                <a:r>
                  <a:rPr lang="de-DE" dirty="0"/>
                  <a:t>, </a:t>
                </a:r>
                <a:r>
                  <a:rPr lang="de-DE" dirty="0" err="1"/>
                  <a:t>wichitige</a:t>
                </a:r>
                <a:r>
                  <a:rPr lang="de-DE" dirty="0"/>
                  <a:t> </a:t>
                </a:r>
                <a:r>
                  <a:rPr lang="de-DE" dirty="0" err="1"/>
                  <a:t>Pameter</a:t>
                </a:r>
                <a:r>
                  <a:rPr lang="de-DE" dirty="0"/>
                  <a:t> aus  PCA </a:t>
                </a:r>
                <a:r>
                  <a:rPr lang="de-DE" dirty="0" err="1"/>
                  <a:t>principal</a:t>
                </a:r>
                <a:r>
                  <a:rPr lang="de-DE" dirty="0"/>
                  <a:t> </a:t>
                </a:r>
                <a:r>
                  <a:rPr lang="de-DE" dirty="0" err="1"/>
                  <a:t>component</a:t>
                </a:r>
                <a:r>
                  <a:rPr lang="de-DE" dirty="0"/>
                  <a:t> </a:t>
                </a:r>
                <a:r>
                  <a:rPr lang="de-DE" dirty="0" err="1"/>
                  <a:t>anlyalises</a:t>
                </a:r>
                <a:r>
                  <a:rPr lang="de-DE" dirty="0"/>
                  <a:t> PCA  /Verfahren</a:t>
                </a:r>
              </a:p>
              <a:p>
                <a:endParaRPr lang="de-DE" dirty="0"/>
              </a:p>
              <a:p>
                <a:r>
                  <a:rPr lang="de-DE" dirty="0"/>
                  <a:t>Metamodel: analytische Gleichung (Regression, </a:t>
                </a:r>
                <a:r>
                  <a:rPr lang="de-DE" dirty="0" err="1"/>
                  <a:t>Machinen</a:t>
                </a:r>
                <a:r>
                  <a:rPr lang="de-DE" dirty="0"/>
                  <a:t> </a:t>
                </a:r>
                <a:r>
                  <a:rPr lang="de-DE" dirty="0" err="1"/>
                  <a:t>learning</a:t>
                </a:r>
                <a:r>
                  <a:rPr lang="de-DE" dirty="0"/>
                  <a:t>, etc.) od. </a:t>
                </a:r>
                <a:r>
                  <a:rPr lang="de-DE" dirty="0" err="1"/>
                  <a:t>Map</a:t>
                </a:r>
                <a:r>
                  <a:rPr lang="de-DE" dirty="0"/>
                  <a:t> Kennfeld (Interpolation)</a:t>
                </a:r>
              </a:p>
              <a:p>
                <a:endParaRPr lang="de-DE" dirty="0"/>
              </a:p>
              <a:p>
                <a:r>
                  <a:rPr lang="de-DE" dirty="0"/>
                  <a:t>2 Methode:</a:t>
                </a:r>
              </a:p>
              <a:p>
                <a:r>
                  <a:rPr lang="de-DE" dirty="0"/>
                  <a:t>Nummerische Methode und analytische Methode</a:t>
                </a:r>
              </a:p>
              <a:p>
                <a:r>
                  <a:rPr lang="de-DE" dirty="0"/>
                  <a:t>Analytisch: Regression -&gt; </a:t>
                </a:r>
                <a:r>
                  <a:rPr lang="de-DE" dirty="0" err="1"/>
                  <a:t>analytsiche</a:t>
                </a:r>
                <a:r>
                  <a:rPr lang="de-DE" dirty="0"/>
                  <a:t> Gleichung </a:t>
                </a:r>
              </a:p>
              <a:p>
                <a:r>
                  <a:rPr lang="de-DE" dirty="0"/>
                  <a:t>Nummerische </a:t>
                </a:r>
                <a:r>
                  <a:rPr lang="de-DE" dirty="0" err="1"/>
                  <a:t>Gliechung</a:t>
                </a:r>
                <a:r>
                  <a:rPr lang="de-DE" dirty="0"/>
                  <a:t>: Regression, Beispiel Mach. Learning,</a:t>
                </a:r>
              </a:p>
              <a:p>
                <a:r>
                  <a:rPr lang="de-DE" dirty="0"/>
                  <a:t>Num. : Interpolation</a:t>
                </a:r>
              </a:p>
              <a:p>
                <a:r>
                  <a:rPr lang="de-DE" dirty="0"/>
                  <a:t>KKT: Bedingung: für eine </a:t>
                </a:r>
                <a:r>
                  <a:rPr lang="de-DE" dirty="0" err="1"/>
                  <a:t>Optimieirung</a:t>
                </a:r>
                <a:r>
                  <a:rPr lang="de-DE" dirty="0"/>
                  <a:t>: Gleich Bedingungen fordert: analytische </a:t>
                </a:r>
              </a:p>
              <a:p>
                <a:endParaRPr lang="de-DE" dirty="0"/>
              </a:p>
              <a:p>
                <a:r>
                  <a:rPr lang="de-DE" dirty="0"/>
                  <a:t>Polynom </a:t>
                </a:r>
                <a:r>
                  <a:rPr lang="de-DE" dirty="0" err="1"/>
                  <a:t>fitting</a:t>
                </a:r>
                <a:r>
                  <a:rPr lang="de-DE" dirty="0"/>
                  <a:t>: nicht genau, </a:t>
                </a:r>
              </a:p>
              <a:p>
                <a:r>
                  <a:rPr lang="de-DE" dirty="0"/>
                  <a:t>Metamodell möglich</a:t>
                </a:r>
              </a:p>
              <a:p>
                <a:endParaRPr lang="de-DE" dirty="0"/>
              </a:p>
              <a:p>
                <a:r>
                  <a:rPr lang="de-DE" dirty="0"/>
                  <a:t>Interpolation: </a:t>
                </a:r>
                <a:r>
                  <a:rPr lang="de-DE" dirty="0" err="1"/>
                  <a:t>kernfeld</a:t>
                </a:r>
                <a:r>
                  <a:rPr lang="de-DE" dirty="0"/>
                  <a:t> nicht gerade genug, </a:t>
                </a:r>
                <a:r>
                  <a:rPr lang="de-DE" dirty="0" err="1"/>
                  <a:t>zuviele</a:t>
                </a:r>
                <a:r>
                  <a:rPr lang="de-DE" dirty="0"/>
                  <a:t> lokale </a:t>
                </a:r>
                <a:r>
                  <a:rPr lang="de-DE" dirty="0" err="1"/>
                  <a:t>minimum</a:t>
                </a:r>
                <a:r>
                  <a:rPr lang="de-DE" dirty="0"/>
                  <a:t> -&gt; ganz schnelle auf die lokale min konvergiert</a:t>
                </a:r>
              </a:p>
              <a:p>
                <a:endParaRPr lang="de-DE" dirty="0"/>
              </a:p>
              <a:p>
                <a:r>
                  <a:rPr lang="de-DE" dirty="0"/>
                  <a:t>Glättung: </a:t>
                </a:r>
                <a:r>
                  <a:rPr lang="de-DE" dirty="0" err="1"/>
                  <a:t>fft</a:t>
                </a:r>
                <a:r>
                  <a:rPr lang="de-DE" dirty="0"/>
                  <a:t>-filter od. </a:t>
                </a:r>
                <a:r>
                  <a:rPr lang="de-DE" dirty="0" err="1"/>
                  <a:t>moving</a:t>
                </a:r>
                <a:r>
                  <a:rPr lang="de-DE" dirty="0"/>
                  <a:t> </a:t>
                </a:r>
                <a:r>
                  <a:rPr lang="de-DE" dirty="0" err="1"/>
                  <a:t>average</a:t>
                </a:r>
                <a:r>
                  <a:rPr lang="de-DE" dirty="0"/>
                  <a:t> </a:t>
                </a:r>
                <a:r>
                  <a:rPr lang="de-DE" dirty="0" err="1"/>
                  <a:t>filt</a:t>
                </a:r>
                <a:r>
                  <a:rPr lang="de-DE" dirty="0"/>
                  <a:t>: leicht verzerrt aber</a:t>
                </a:r>
              </a:p>
              <a:p>
                <a:endParaRPr lang="de-DE" dirty="0">
                  <a:highlight>
                    <a:srgbClr val="FFFF00"/>
                  </a:highlight>
                </a:endParaRPr>
              </a:p>
              <a:p>
                <a:r>
                  <a:rPr lang="de-DE" dirty="0">
                    <a:solidFill>
                      <a:srgbClr val="FF0000"/>
                    </a:solidFill>
                    <a:highlight>
                      <a:srgbClr val="FFFF00"/>
                    </a:highlight>
                  </a:rPr>
                  <a:t>FRAGE: </a:t>
                </a:r>
                <a:r>
                  <a:rPr lang="de-DE" sz="1400" dirty="0" err="1">
                    <a:solidFill>
                      <a:srgbClr val="FF0000"/>
                    </a:solidFill>
                    <a:effectLst/>
                    <a:highlight>
                      <a:srgbClr val="FFFF00"/>
                    </a:highlight>
                    <a:latin typeface="Arial" panose="020B0604020202020204" pitchFamily="34" charset="0"/>
                    <a:ea typeface="SimSun" panose="02010600030101010101" pitchFamily="2" charset="-122"/>
                    <a:cs typeface="Arial" panose="020B0604020202020204" pitchFamily="34" charset="0"/>
                  </a:rPr>
                  <a:t>Karush</a:t>
                </a:r>
                <a:r>
                  <a:rPr lang="de-DE" sz="1400" dirty="0">
                    <a:solidFill>
                      <a:srgbClr val="FF0000"/>
                    </a:solidFill>
                    <a:effectLst/>
                    <a:highlight>
                      <a:srgbClr val="FFFF00"/>
                    </a:highlight>
                    <a:latin typeface="Arial" panose="020B0604020202020204" pitchFamily="34" charset="0"/>
                    <a:ea typeface="SimSun" panose="02010600030101010101" pitchFamily="2" charset="-122"/>
                    <a:cs typeface="Arial" panose="020B0604020202020204" pitchFamily="34" charset="0"/>
                  </a:rPr>
                  <a:t>–Kuhn–Tucker (KKT) </a:t>
                </a:r>
                <a:r>
                  <a:rPr lang="de-DE" sz="1400" dirty="0" err="1">
                    <a:solidFill>
                      <a:srgbClr val="FF0000"/>
                    </a:solidFill>
                    <a:effectLst/>
                    <a:highlight>
                      <a:srgbClr val="FFFF00"/>
                    </a:highlight>
                    <a:latin typeface="Arial" panose="020B0604020202020204" pitchFamily="34" charset="0"/>
                    <a:ea typeface="SimSun" panose="02010600030101010101" pitchFamily="2" charset="-122"/>
                    <a:cs typeface="Arial" panose="020B0604020202020204" pitchFamily="34" charset="0"/>
                  </a:rPr>
                  <a:t>conditions</a:t>
                </a:r>
                <a:r>
                  <a:rPr lang="de-DE" sz="1400" dirty="0">
                    <a:solidFill>
                      <a:srgbClr val="FF0000"/>
                    </a:solidFill>
                    <a:effectLst/>
                    <a:highlight>
                      <a:srgbClr val="FFFF00"/>
                    </a:highlight>
                    <a:latin typeface="Arial" panose="020B0604020202020204" pitchFamily="34" charset="0"/>
                    <a:ea typeface="SimSun" panose="02010600030101010101" pitchFamily="2" charset="-122"/>
                    <a:cs typeface="Arial" panose="020B0604020202020204" pitchFamily="34" charset="0"/>
                  </a:rPr>
                  <a:t> </a:t>
                </a:r>
              </a:p>
              <a:p>
                <a:endParaRPr lang="de-DE" sz="1400" dirty="0">
                  <a:solidFill>
                    <a:srgbClr val="FF0000"/>
                  </a:solidFill>
                  <a:effectLst/>
                  <a:highlight>
                    <a:srgbClr val="FFFF00"/>
                  </a:highlight>
                  <a:latin typeface="Arial" panose="020B0604020202020204" pitchFamily="34" charset="0"/>
                  <a:ea typeface="SimSun" panose="02010600030101010101" pitchFamily="2" charset="-122"/>
                  <a:cs typeface="Arial" panose="020B0604020202020204" pitchFamily="34" charset="0"/>
                </a:endParaRPr>
              </a:p>
              <a:p>
                <a:pPr marL="180340" indent="-180340" algn="just"/>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b) Composite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Objective</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Function</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Alternatively</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composite</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objective</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function</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can</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be</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constructed</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aggregating</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individual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objective</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functions</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weighted</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by</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their</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respective</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importance</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a:t>
                </a:r>
                <a:r>
                  <a:rPr lang="de-DE" sz="1400" i="1" baseline="0" dirty="0">
                    <a:solidFill>
                      <a:srgbClr val="000000"/>
                    </a:solidFill>
                    <a:latin typeface="Arial" panose="020B0604020202020204" pitchFamily="34" charset="0"/>
                    <a:ea typeface="SimSun" panose="02010600030101010101" pitchFamily="2" charset="-122"/>
                    <a:cs typeface="Arial" panose="020B0604020202020204" pitchFamily="34" charset="0"/>
                  </a:rPr>
                  <a:t> </a:t>
                </a:r>
                <a14:m>
                  <m:oMath xmlns:m="http://schemas.openxmlformats.org/officeDocument/2006/math">
                    <m:sSub>
                      <m:sSubPr>
                        <m:ctrlPr>
                          <a:rPr lang="de-DE" sz="1400" b="1" i="1">
                            <a:solidFill>
                              <a:srgbClr val="262626"/>
                            </a:solidFill>
                            <a:latin typeface="Cambria Math" panose="02040503050406030204" pitchFamily="18" charset="0"/>
                          </a:rPr>
                        </m:ctrlPr>
                      </m:sSubPr>
                      <m:e>
                        <m:r>
                          <a:rPr lang="de-DE" sz="1400" b="1" i="1" smtClean="0">
                            <a:solidFill>
                              <a:srgbClr val="262626"/>
                            </a:solidFill>
                            <a:latin typeface="Cambria Math" panose="02040503050406030204" pitchFamily="18" charset="0"/>
                          </a:rPr>
                          <m:t>𝒇</m:t>
                        </m:r>
                      </m:e>
                      <m:sub>
                        <m:r>
                          <a:rPr lang="de-DE" sz="1400" b="1" i="1" smtClean="0">
                            <a:solidFill>
                              <a:srgbClr val="262626"/>
                            </a:solidFill>
                            <a:latin typeface="Cambria Math" panose="02040503050406030204" pitchFamily="18" charset="0"/>
                          </a:rPr>
                          <m:t>𝒕𝒐𝒕𝒂𝒍</m:t>
                        </m:r>
                      </m:sub>
                    </m:sSub>
                    <m:r>
                      <a:rPr lang="de-DE" sz="1400" b="1" i="1" smtClean="0">
                        <a:solidFill>
                          <a:srgbClr val="262626"/>
                        </a:solidFill>
                        <a:latin typeface="Cambria Math" panose="02040503050406030204" pitchFamily="18" charset="0"/>
                      </a:rPr>
                      <m:t>=</m:t>
                    </m:r>
                    <m:nary>
                      <m:naryPr>
                        <m:chr m:val="∑"/>
                        <m:limLoc m:val="undOvr"/>
                        <m:ctrlPr>
                          <a:rPr lang="de-DE" sz="1400" b="1" i="1">
                            <a:solidFill>
                              <a:srgbClr val="262626"/>
                            </a:solidFill>
                            <a:latin typeface="Cambria Math" panose="02040503050406030204" pitchFamily="18" charset="0"/>
                          </a:rPr>
                        </m:ctrlPr>
                      </m:naryPr>
                      <m:sub>
                        <m:r>
                          <a:rPr lang="de-DE" sz="1400" b="1" i="1" smtClean="0">
                            <a:solidFill>
                              <a:srgbClr val="262626"/>
                            </a:solidFill>
                            <a:latin typeface="Cambria Math" panose="02040503050406030204" pitchFamily="18" charset="0"/>
                          </a:rPr>
                          <m:t>𝒊</m:t>
                        </m:r>
                        <m:r>
                          <a:rPr lang="de-DE" sz="1400" b="1" i="1" smtClean="0">
                            <a:solidFill>
                              <a:srgbClr val="262626"/>
                            </a:solidFill>
                            <a:latin typeface="Cambria Math" panose="02040503050406030204" pitchFamily="18" charset="0"/>
                          </a:rPr>
                          <m:t>=</m:t>
                        </m:r>
                        <m:r>
                          <a:rPr lang="de-DE" sz="1400" b="1" i="1" smtClean="0">
                            <a:solidFill>
                              <a:srgbClr val="262626"/>
                            </a:solidFill>
                            <a:latin typeface="Cambria Math" panose="02040503050406030204" pitchFamily="18" charset="0"/>
                          </a:rPr>
                          <m:t>𝟏</m:t>
                        </m:r>
                      </m:sub>
                      <m:sup>
                        <m:r>
                          <a:rPr lang="de-DE" sz="1400" b="1" i="1" smtClean="0">
                            <a:solidFill>
                              <a:srgbClr val="262626"/>
                            </a:solidFill>
                            <a:latin typeface="Cambria Math" panose="02040503050406030204" pitchFamily="18" charset="0"/>
                          </a:rPr>
                          <m:t>𝒏</m:t>
                        </m:r>
                      </m:sup>
                      <m:e>
                        <m:sSub>
                          <m:sSubPr>
                            <m:ctrlPr>
                              <a:rPr lang="de-DE" sz="1400" b="1" i="1">
                                <a:solidFill>
                                  <a:srgbClr val="262626"/>
                                </a:solidFill>
                                <a:latin typeface="Cambria Math" panose="02040503050406030204" pitchFamily="18" charset="0"/>
                              </a:rPr>
                            </m:ctrlPr>
                          </m:sSubPr>
                          <m:e>
                            <m:r>
                              <a:rPr lang="de-DE" sz="1400" b="1" i="1" smtClean="0">
                                <a:solidFill>
                                  <a:srgbClr val="262626"/>
                                </a:solidFill>
                                <a:latin typeface="Cambria Math" panose="02040503050406030204" pitchFamily="18" charset="0"/>
                              </a:rPr>
                              <m:t>𝒘</m:t>
                            </m:r>
                          </m:e>
                          <m:sub>
                            <m:r>
                              <a:rPr lang="de-DE" sz="1400" b="1" i="1" smtClean="0">
                                <a:solidFill>
                                  <a:srgbClr val="262626"/>
                                </a:solidFill>
                                <a:latin typeface="Cambria Math" panose="02040503050406030204" pitchFamily="18" charset="0"/>
                              </a:rPr>
                              <m:t>𝒊</m:t>
                            </m:r>
                          </m:sub>
                        </m:sSub>
                      </m:e>
                    </m:nary>
                    <m:r>
                      <a:rPr lang="de-DE" sz="1400" b="1" i="1" smtClean="0">
                        <a:solidFill>
                          <a:srgbClr val="262626"/>
                        </a:solidFill>
                        <a:latin typeface="Cambria Math" panose="02040503050406030204" pitchFamily="18" charset="0"/>
                      </a:rPr>
                      <m:t>⋅</m:t>
                    </m:r>
                    <m:sSubSup>
                      <m:sSubSupPr>
                        <m:ctrlPr>
                          <a:rPr lang="de-DE" sz="1400" b="1" i="1">
                            <a:solidFill>
                              <a:srgbClr val="262626"/>
                            </a:solidFill>
                            <a:latin typeface="Cambria Math" panose="02040503050406030204" pitchFamily="18" charset="0"/>
                          </a:rPr>
                        </m:ctrlPr>
                      </m:sSubSupPr>
                      <m:e>
                        <m:r>
                          <a:rPr lang="de-DE" sz="1400" b="1" i="1" smtClean="0">
                            <a:solidFill>
                              <a:srgbClr val="262626"/>
                            </a:solidFill>
                            <a:latin typeface="Cambria Math" panose="02040503050406030204" pitchFamily="18" charset="0"/>
                          </a:rPr>
                          <m:t>𝒇</m:t>
                        </m:r>
                      </m:e>
                      <m:sub>
                        <m:r>
                          <a:rPr lang="de-DE" sz="1400" b="1" i="1" smtClean="0">
                            <a:solidFill>
                              <a:srgbClr val="262626"/>
                            </a:solidFill>
                            <a:latin typeface="Cambria Math" panose="02040503050406030204" pitchFamily="18" charset="0"/>
                          </a:rPr>
                          <m:t>𝒊</m:t>
                        </m:r>
                      </m:sub>
                      <m:sup>
                        <m:r>
                          <a:rPr lang="de-DE" sz="1400" b="1" i="1" smtClean="0">
                            <a:solidFill>
                              <a:srgbClr val="262626"/>
                            </a:solidFill>
                            <a:latin typeface="Cambria Math" panose="02040503050406030204" pitchFamily="18" charset="0"/>
                          </a:rPr>
                          <m:t>𝟐</m:t>
                        </m:r>
                      </m:sup>
                    </m:sSubSup>
                  </m:oMath>
                </a14:m>
                <a:endParaRPr lang="de-DE" i="1" dirty="0">
                  <a:solidFill>
                    <a:srgbClr val="FF0000"/>
                  </a:solidFill>
                  <a:highlight>
                    <a:srgbClr val="FFFF00"/>
                  </a:highlight>
                </a:endParaRPr>
              </a:p>
              <a:p>
                <a:pPr marL="180340" indent="-180340" algn="just"/>
                <a:endParaRPr lang="de-DE" i="1" dirty="0">
                  <a:solidFill>
                    <a:srgbClr val="FF0000"/>
                  </a:solidFill>
                  <a:highlight>
                    <a:srgbClr val="FFFF00"/>
                  </a:highlight>
                </a:endParaRPr>
              </a:p>
              <a:p>
                <a:pPr marL="180340" marR="0" lvl="0" indent="-180340" algn="just" defTabSz="914400" rtl="0" eaLnBrk="1" fontAlgn="auto" latinLnBrk="0" hangingPunct="1">
                  <a:lnSpc>
                    <a:spcPct val="100000"/>
                  </a:lnSpc>
                  <a:spcBef>
                    <a:spcPts val="600"/>
                  </a:spcBef>
                  <a:spcAft>
                    <a:spcPts val="0"/>
                  </a:spcAft>
                  <a:buClrTx/>
                  <a:buSzTx/>
                  <a:buFontTx/>
                  <a:buNone/>
                  <a:tabLst/>
                  <a:defRPr/>
                </a:pP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Due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to</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extreme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nonlinearity</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inability</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to</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fit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maps</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to</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closed</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formulas</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interpolation</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methods</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are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recommended</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Prior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to</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interpolation</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it</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is</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essential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to</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smooth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maps</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to</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eliminate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numerical</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errors</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local</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minima</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that</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could</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degrade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optimization</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performance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Techniques</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such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as</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Fast Fourier Transform (FFT)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based</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filtering</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2D-moving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averages</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have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been</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explored</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while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FFT was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ineffective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in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reducing</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local</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minima</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moving</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averages</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proved</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useful</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in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smoothing</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without</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altering</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critical</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areas</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of</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map</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a:t>
                </a:r>
                <a:endParaRPr lang="de-DE" i="1" dirty="0">
                  <a:effectLst/>
                  <a:latin typeface="Arial" panose="020B0604020202020204" pitchFamily="34" charset="0"/>
                  <a:ea typeface="SimSun" panose="02010600030101010101" pitchFamily="2" charset="-122"/>
                  <a:cs typeface="Times New Roman" panose="02020603050405020304" pitchFamily="18" charset="0"/>
                </a:endParaRPr>
              </a:p>
              <a:p>
                <a:pPr marL="180340" indent="-180340" algn="just"/>
                <a:endParaRPr lang="de-DE" i="1" dirty="0">
                  <a:solidFill>
                    <a:srgbClr val="FF0000"/>
                  </a:solidFill>
                  <a:highlight>
                    <a:srgbClr val="FFFF00"/>
                  </a:highlight>
                </a:endParaRPr>
              </a:p>
            </p:txBody>
          </p:sp>
        </mc:Choice>
        <mc:Fallback xmlns="">
          <p:sp>
            <p:nvSpPr>
              <p:cNvPr id="3" name="Notizenplatzhalter 2"/>
              <p:cNvSpPr>
                <a:spLocks noGrp="1"/>
              </p:cNvSpPr>
              <p:nvPr>
                <p:ph type="body" idx="1"/>
              </p:nvPr>
            </p:nvSpPr>
            <p:spPr/>
            <p:txBody>
              <a:bodyPr/>
              <a:lstStyle/>
              <a:p>
                <a:r>
                  <a:rPr lang="de-DE" dirty="0"/>
                  <a:t>Ziel: Vereinfachte Model darstellen – </a:t>
                </a:r>
                <a:r>
                  <a:rPr lang="de-DE" dirty="0" err="1"/>
                  <a:t>model</a:t>
                </a:r>
                <a:r>
                  <a:rPr lang="de-DE" dirty="0"/>
                  <a:t> </a:t>
                </a:r>
                <a:r>
                  <a:rPr lang="de-DE" dirty="0" err="1"/>
                  <a:t>order</a:t>
                </a:r>
                <a:r>
                  <a:rPr lang="de-DE" dirty="0"/>
                  <a:t> </a:t>
                </a:r>
                <a:r>
                  <a:rPr lang="de-DE" dirty="0" err="1"/>
                  <a:t>reduction</a:t>
                </a:r>
                <a:r>
                  <a:rPr lang="de-DE" dirty="0"/>
                  <a:t> / </a:t>
                </a:r>
                <a:r>
                  <a:rPr lang="de-DE" dirty="0" err="1"/>
                  <a:t>metamodel</a:t>
                </a:r>
                <a:endParaRPr lang="de-DE" dirty="0"/>
              </a:p>
              <a:p>
                <a:endParaRPr lang="de-DE" dirty="0"/>
              </a:p>
              <a:p>
                <a:r>
                  <a:rPr lang="de-DE" dirty="0"/>
                  <a:t>Aus MOR -&gt; Metamodel: begriff Informatik</a:t>
                </a:r>
              </a:p>
              <a:p>
                <a:r>
                  <a:rPr lang="de-DE" dirty="0"/>
                  <a:t>Mor: </a:t>
                </a:r>
                <a:r>
                  <a:rPr lang="de-DE" dirty="0" err="1"/>
                  <a:t>fem</a:t>
                </a:r>
                <a:r>
                  <a:rPr lang="de-DE" dirty="0"/>
                  <a:t> </a:t>
                </a:r>
                <a:r>
                  <a:rPr lang="de-DE" dirty="0" err="1"/>
                  <a:t>model</a:t>
                </a:r>
                <a:r>
                  <a:rPr lang="de-DE" dirty="0"/>
                  <a:t>, </a:t>
                </a:r>
                <a:r>
                  <a:rPr lang="de-DE" dirty="0" err="1"/>
                  <a:t>wichitige</a:t>
                </a:r>
                <a:r>
                  <a:rPr lang="de-DE" dirty="0"/>
                  <a:t> </a:t>
                </a:r>
                <a:r>
                  <a:rPr lang="de-DE" dirty="0" err="1"/>
                  <a:t>Pameter</a:t>
                </a:r>
                <a:r>
                  <a:rPr lang="de-DE" dirty="0"/>
                  <a:t> aus  PCA </a:t>
                </a:r>
                <a:r>
                  <a:rPr lang="de-DE" dirty="0" err="1"/>
                  <a:t>principal</a:t>
                </a:r>
                <a:r>
                  <a:rPr lang="de-DE" dirty="0"/>
                  <a:t> </a:t>
                </a:r>
                <a:r>
                  <a:rPr lang="de-DE" dirty="0" err="1"/>
                  <a:t>component</a:t>
                </a:r>
                <a:r>
                  <a:rPr lang="de-DE" dirty="0"/>
                  <a:t> </a:t>
                </a:r>
                <a:r>
                  <a:rPr lang="de-DE" dirty="0" err="1"/>
                  <a:t>anlyalises</a:t>
                </a:r>
                <a:r>
                  <a:rPr lang="de-DE" dirty="0"/>
                  <a:t> PCA  /Verfahren</a:t>
                </a:r>
              </a:p>
              <a:p>
                <a:endParaRPr lang="de-DE" dirty="0"/>
              </a:p>
              <a:p>
                <a:r>
                  <a:rPr lang="de-DE" dirty="0"/>
                  <a:t>Metamodel: analytische Gleichung (Regression, </a:t>
                </a:r>
                <a:r>
                  <a:rPr lang="de-DE" dirty="0" err="1"/>
                  <a:t>Machinen</a:t>
                </a:r>
                <a:r>
                  <a:rPr lang="de-DE" dirty="0"/>
                  <a:t> </a:t>
                </a:r>
                <a:r>
                  <a:rPr lang="de-DE" dirty="0" err="1"/>
                  <a:t>learning</a:t>
                </a:r>
                <a:r>
                  <a:rPr lang="de-DE" dirty="0"/>
                  <a:t>, etc.) od. </a:t>
                </a:r>
                <a:r>
                  <a:rPr lang="de-DE" dirty="0" err="1"/>
                  <a:t>Map</a:t>
                </a:r>
                <a:r>
                  <a:rPr lang="de-DE" dirty="0"/>
                  <a:t> Kennfeld (Interpolation)</a:t>
                </a:r>
              </a:p>
              <a:p>
                <a:endParaRPr lang="de-DE" dirty="0"/>
              </a:p>
              <a:p>
                <a:r>
                  <a:rPr lang="de-DE" dirty="0"/>
                  <a:t>2 Methode:</a:t>
                </a:r>
              </a:p>
              <a:p>
                <a:r>
                  <a:rPr lang="de-DE" dirty="0"/>
                  <a:t>Nummerische Methode und analytische Methode</a:t>
                </a:r>
              </a:p>
              <a:p>
                <a:r>
                  <a:rPr lang="de-DE" dirty="0"/>
                  <a:t>Analytisch: Regression -&gt; </a:t>
                </a:r>
                <a:r>
                  <a:rPr lang="de-DE" dirty="0" err="1"/>
                  <a:t>analytsiche</a:t>
                </a:r>
                <a:r>
                  <a:rPr lang="de-DE" dirty="0"/>
                  <a:t> Gleichung </a:t>
                </a:r>
              </a:p>
              <a:p>
                <a:r>
                  <a:rPr lang="de-DE" dirty="0"/>
                  <a:t>Nummerische </a:t>
                </a:r>
                <a:r>
                  <a:rPr lang="de-DE" dirty="0" err="1"/>
                  <a:t>Gliechung</a:t>
                </a:r>
                <a:r>
                  <a:rPr lang="de-DE" dirty="0"/>
                  <a:t>: Regression, Beispiel Mach. Learning,</a:t>
                </a:r>
              </a:p>
              <a:p>
                <a:r>
                  <a:rPr lang="de-DE" dirty="0"/>
                  <a:t>Num. : Interpolation</a:t>
                </a:r>
              </a:p>
              <a:p>
                <a:r>
                  <a:rPr lang="de-DE" dirty="0"/>
                  <a:t>KKT: Bedingung: für eine </a:t>
                </a:r>
                <a:r>
                  <a:rPr lang="de-DE" dirty="0" err="1"/>
                  <a:t>Optimieirung</a:t>
                </a:r>
                <a:r>
                  <a:rPr lang="de-DE" dirty="0"/>
                  <a:t>: Gleich Bedingungen fordert: analytische </a:t>
                </a:r>
              </a:p>
              <a:p>
                <a:endParaRPr lang="de-DE" dirty="0"/>
              </a:p>
              <a:p>
                <a:r>
                  <a:rPr lang="de-DE" dirty="0"/>
                  <a:t>Polynom </a:t>
                </a:r>
                <a:r>
                  <a:rPr lang="de-DE" dirty="0" err="1"/>
                  <a:t>fitting</a:t>
                </a:r>
                <a:r>
                  <a:rPr lang="de-DE" dirty="0"/>
                  <a:t>: nicht genau, </a:t>
                </a:r>
              </a:p>
              <a:p>
                <a:r>
                  <a:rPr lang="de-DE" dirty="0"/>
                  <a:t>Metamodell möglich</a:t>
                </a:r>
              </a:p>
              <a:p>
                <a:endParaRPr lang="de-DE" dirty="0"/>
              </a:p>
              <a:p>
                <a:r>
                  <a:rPr lang="de-DE" dirty="0"/>
                  <a:t>Interpolation: </a:t>
                </a:r>
                <a:r>
                  <a:rPr lang="de-DE" dirty="0" err="1"/>
                  <a:t>kernfeld</a:t>
                </a:r>
                <a:r>
                  <a:rPr lang="de-DE" dirty="0"/>
                  <a:t> nicht gerade genug, </a:t>
                </a:r>
                <a:r>
                  <a:rPr lang="de-DE" dirty="0" err="1"/>
                  <a:t>zuviele</a:t>
                </a:r>
                <a:r>
                  <a:rPr lang="de-DE" dirty="0"/>
                  <a:t> lokale </a:t>
                </a:r>
                <a:r>
                  <a:rPr lang="de-DE" dirty="0" err="1"/>
                  <a:t>minimum</a:t>
                </a:r>
                <a:r>
                  <a:rPr lang="de-DE" dirty="0"/>
                  <a:t> -&gt; ganz schnelle auf die lokale min konvergiert</a:t>
                </a:r>
              </a:p>
              <a:p>
                <a:endParaRPr lang="de-DE" dirty="0"/>
              </a:p>
              <a:p>
                <a:r>
                  <a:rPr lang="de-DE" dirty="0"/>
                  <a:t>Glättung: </a:t>
                </a:r>
                <a:r>
                  <a:rPr lang="de-DE" dirty="0" err="1"/>
                  <a:t>fft</a:t>
                </a:r>
                <a:r>
                  <a:rPr lang="de-DE" dirty="0"/>
                  <a:t>-filter od. </a:t>
                </a:r>
                <a:r>
                  <a:rPr lang="de-DE" dirty="0" err="1"/>
                  <a:t>moving</a:t>
                </a:r>
                <a:r>
                  <a:rPr lang="de-DE" dirty="0"/>
                  <a:t> </a:t>
                </a:r>
                <a:r>
                  <a:rPr lang="de-DE" dirty="0" err="1"/>
                  <a:t>average</a:t>
                </a:r>
                <a:r>
                  <a:rPr lang="de-DE" dirty="0"/>
                  <a:t> </a:t>
                </a:r>
                <a:r>
                  <a:rPr lang="de-DE" dirty="0" err="1"/>
                  <a:t>filt</a:t>
                </a:r>
                <a:r>
                  <a:rPr lang="de-DE" dirty="0"/>
                  <a:t>: leicht verzerrt aber</a:t>
                </a:r>
              </a:p>
              <a:p>
                <a:endParaRPr lang="de-DE" dirty="0">
                  <a:highlight>
                    <a:srgbClr val="FFFF00"/>
                  </a:highlight>
                </a:endParaRPr>
              </a:p>
              <a:p>
                <a:r>
                  <a:rPr lang="de-DE" dirty="0">
                    <a:solidFill>
                      <a:srgbClr val="FF0000"/>
                    </a:solidFill>
                    <a:highlight>
                      <a:srgbClr val="FFFF00"/>
                    </a:highlight>
                  </a:rPr>
                  <a:t>FRAGE: </a:t>
                </a:r>
                <a:r>
                  <a:rPr lang="en-US" sz="1400" dirty="0" err="1">
                    <a:solidFill>
                      <a:srgbClr val="FF0000"/>
                    </a:solidFill>
                    <a:effectLst/>
                    <a:highlight>
                      <a:srgbClr val="FFFF00"/>
                    </a:highlight>
                    <a:latin typeface="Arial" panose="020B0604020202020204" pitchFamily="34" charset="0"/>
                    <a:ea typeface="SimSun" panose="02010600030101010101" pitchFamily="2" charset="-122"/>
                    <a:cs typeface="Arial" panose="020B0604020202020204" pitchFamily="34" charset="0"/>
                  </a:rPr>
                  <a:t>Karush</a:t>
                </a:r>
                <a:r>
                  <a:rPr lang="en-US" sz="1400" dirty="0">
                    <a:solidFill>
                      <a:srgbClr val="FF0000"/>
                    </a:solidFill>
                    <a:effectLst/>
                    <a:highlight>
                      <a:srgbClr val="FFFF00"/>
                    </a:highlight>
                    <a:latin typeface="Arial" panose="020B0604020202020204" pitchFamily="34" charset="0"/>
                    <a:ea typeface="SimSun" panose="02010600030101010101" pitchFamily="2" charset="-122"/>
                    <a:cs typeface="Arial" panose="020B0604020202020204" pitchFamily="34" charset="0"/>
                  </a:rPr>
                  <a:t>–Kuhn–Tucker (KKT) conditions </a:t>
                </a:r>
              </a:p>
              <a:p>
                <a:endParaRPr lang="en-US" sz="1400" dirty="0">
                  <a:solidFill>
                    <a:srgbClr val="FF0000"/>
                  </a:solidFill>
                  <a:effectLst/>
                  <a:highlight>
                    <a:srgbClr val="FFFF00"/>
                  </a:highlight>
                  <a:latin typeface="Arial" panose="020B0604020202020204" pitchFamily="34" charset="0"/>
                  <a:ea typeface="SimSun" panose="02010600030101010101" pitchFamily="2" charset="-122"/>
                  <a:cs typeface="Arial" panose="020B0604020202020204" pitchFamily="34" charset="0"/>
                </a:endParaRPr>
              </a:p>
              <a:p>
                <a:pPr marL="180340" indent="-180340" algn="just"/>
                <a:r>
                  <a:rPr lang="en-US" sz="1400" i="1" dirty="0">
                    <a:solidFill>
                      <a:srgbClr val="000000"/>
                    </a:solidFill>
                    <a:latin typeface="Arial" panose="020B0604020202020204" pitchFamily="34" charset="0"/>
                    <a:ea typeface="SimSun" panose="02010600030101010101" pitchFamily="2" charset="-122"/>
                    <a:cs typeface="Arial" panose="020B0604020202020204" pitchFamily="34" charset="0"/>
                  </a:rPr>
                  <a:t>b) Composite Objective Function: Alternatively, a composite objective function can be constructed, aggregating individual objective functions weighted by their respective importance:</a:t>
                </a:r>
                <a:r>
                  <a:rPr lang="en-US" sz="1400" i="1" baseline="0"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en-US" sz="1400" b="1" i="0">
                    <a:solidFill>
                      <a:srgbClr val="262626"/>
                    </a:solidFill>
                    <a:latin typeface="Cambria Math" panose="02040503050406030204" pitchFamily="18" charset="0"/>
                  </a:rPr>
                  <a:t>𝒇</a:t>
                </a:r>
                <a:r>
                  <a:rPr lang="de-DE" sz="1400" b="1" i="0">
                    <a:solidFill>
                      <a:srgbClr val="262626"/>
                    </a:solidFill>
                    <a:latin typeface="Cambria Math" panose="02040503050406030204" pitchFamily="18" charset="0"/>
                  </a:rPr>
                  <a:t>_</a:t>
                </a:r>
                <a:r>
                  <a:rPr lang="en-US" sz="1400" b="1" i="0">
                    <a:solidFill>
                      <a:srgbClr val="262626"/>
                    </a:solidFill>
                    <a:latin typeface="Cambria Math" panose="02040503050406030204" pitchFamily="18" charset="0"/>
                  </a:rPr>
                  <a:t>𝒕𝒐𝒕𝒂𝒍=</a:t>
                </a:r>
                <a:r>
                  <a:rPr lang="de-DE" sz="1400" b="1" i="0">
                    <a:solidFill>
                      <a:srgbClr val="262626"/>
                    </a:solidFill>
                    <a:latin typeface="Cambria Math" panose="02040503050406030204" pitchFamily="18" charset="0"/>
                  </a:rPr>
                  <a:t>∑1</a:t>
                </a:r>
                <a:r>
                  <a:rPr lang="en-US" sz="1400" b="1" i="0">
                    <a:solidFill>
                      <a:srgbClr val="262626"/>
                    </a:solidFill>
                    <a:latin typeface="Cambria Math" panose="02040503050406030204" pitchFamily="18" charset="0"/>
                  </a:rPr>
                  <a:t>_</a:t>
                </a:r>
                <a:r>
                  <a:rPr lang="de-DE" sz="1400" b="1" i="0">
                    <a:solidFill>
                      <a:srgbClr val="262626"/>
                    </a:solidFill>
                    <a:latin typeface="Cambria Math" panose="02040503050406030204" pitchFamily="18" charset="0"/>
                  </a:rPr>
                  <a:t>(</a:t>
                </a:r>
                <a:r>
                  <a:rPr lang="en-US" sz="1400" b="1" i="0">
                    <a:solidFill>
                      <a:srgbClr val="262626"/>
                    </a:solidFill>
                    <a:latin typeface="Cambria Math" panose="02040503050406030204" pitchFamily="18" charset="0"/>
                  </a:rPr>
                  <a:t>𝒊=𝟏</a:t>
                </a:r>
                <a:r>
                  <a:rPr lang="de-DE" sz="1400" b="1" i="0">
                    <a:solidFill>
                      <a:srgbClr val="262626"/>
                    </a:solidFill>
                    <a:latin typeface="Cambria Math" panose="02040503050406030204" pitchFamily="18" charset="0"/>
                  </a:rPr>
                  <a:t>)</a:t>
                </a:r>
                <a:r>
                  <a:rPr lang="en-US" sz="1400" b="1" i="0">
                    <a:solidFill>
                      <a:srgbClr val="262626"/>
                    </a:solidFill>
                    <a:latin typeface="Cambria Math" panose="02040503050406030204" pitchFamily="18" charset="0"/>
                  </a:rPr>
                  <a:t>^𝒏▒𝒘</a:t>
                </a:r>
                <a:r>
                  <a:rPr lang="de-DE" sz="1400" b="1" i="0">
                    <a:solidFill>
                      <a:srgbClr val="262626"/>
                    </a:solidFill>
                    <a:latin typeface="Cambria Math" panose="02040503050406030204" pitchFamily="18" charset="0"/>
                  </a:rPr>
                  <a:t>_</a:t>
                </a:r>
                <a:r>
                  <a:rPr lang="en-US" sz="1400" b="1" i="0">
                    <a:solidFill>
                      <a:srgbClr val="262626"/>
                    </a:solidFill>
                    <a:latin typeface="Cambria Math" panose="02040503050406030204" pitchFamily="18" charset="0"/>
                  </a:rPr>
                  <a:t>𝒊 ⋅𝒇</a:t>
                </a:r>
                <a:r>
                  <a:rPr lang="de-DE" sz="1400" b="1" i="0">
                    <a:solidFill>
                      <a:srgbClr val="262626"/>
                    </a:solidFill>
                    <a:latin typeface="Cambria Math" panose="02040503050406030204" pitchFamily="18" charset="0"/>
                  </a:rPr>
                  <a:t>_</a:t>
                </a:r>
                <a:r>
                  <a:rPr lang="en-US" sz="1400" b="1" i="0">
                    <a:solidFill>
                      <a:srgbClr val="262626"/>
                    </a:solidFill>
                    <a:latin typeface="Cambria Math" panose="02040503050406030204" pitchFamily="18" charset="0"/>
                  </a:rPr>
                  <a:t>𝒊^𝟐</a:t>
                </a:r>
                <a:endParaRPr lang="de-DE" i="1" dirty="0">
                  <a:solidFill>
                    <a:srgbClr val="FF0000"/>
                  </a:solidFill>
                  <a:highlight>
                    <a:srgbClr val="FFFF00"/>
                  </a:highlight>
                </a:endParaRPr>
              </a:p>
              <a:p>
                <a:pPr marL="180340" indent="-180340" algn="just"/>
                <a:endParaRPr lang="de-DE" i="1" dirty="0">
                  <a:solidFill>
                    <a:srgbClr val="FF0000"/>
                  </a:solidFill>
                  <a:highlight>
                    <a:srgbClr val="FFFF00"/>
                  </a:highlight>
                </a:endParaRPr>
              </a:p>
              <a:p>
                <a:pPr marL="180340" marR="0" lvl="0" indent="-180340" algn="just" defTabSz="914400" rtl="0" eaLnBrk="1" fontAlgn="auto" latinLnBrk="0" hangingPunct="1">
                  <a:lnSpc>
                    <a:spcPct val="100000"/>
                  </a:lnSpc>
                  <a:spcBef>
                    <a:spcPts val="600"/>
                  </a:spcBef>
                  <a:spcAft>
                    <a:spcPts val="0"/>
                  </a:spcAft>
                  <a:buClrTx/>
                  <a:buSzTx/>
                  <a:buFontTx/>
                  <a:buNone/>
                  <a:tabLst/>
                  <a:defRPr/>
                </a:pPr>
                <a:r>
                  <a:rPr lang="en-US" i="1" dirty="0">
                    <a:solidFill>
                      <a:srgbClr val="000000"/>
                    </a:solidFill>
                    <a:effectLst/>
                    <a:latin typeface="Arial" panose="020B0604020202020204" pitchFamily="34" charset="0"/>
                    <a:ea typeface="SimSun" panose="02010600030101010101" pitchFamily="2" charset="-122"/>
                    <a:cs typeface="Arial" panose="020B0604020202020204" pitchFamily="34" charset="0"/>
                  </a:rPr>
                  <a:t>Due to the extreme nonlinearity and the inability to fit the maps to closed formulas, interpolation methods are recommended. Prior to interpolation, it is essential to smooth the maps to eliminate numerical errors and local minima that could degrade optimization performance. Techniques such as Fast Fourier Transform (FFT) based filtering and 2D-moving averages have been explored; while FFT was ineffective in reducing local minima, moving averages proved useful in smoothing without altering critical areas of the map.</a:t>
                </a:r>
                <a:endParaRPr lang="de-DE" i="1" dirty="0">
                  <a:effectLst/>
                  <a:latin typeface="Arial" panose="020B0604020202020204" pitchFamily="34" charset="0"/>
                  <a:ea typeface="SimSun" panose="02010600030101010101" pitchFamily="2" charset="-122"/>
                  <a:cs typeface="Times New Roman" panose="02020603050405020304" pitchFamily="18" charset="0"/>
                </a:endParaRPr>
              </a:p>
              <a:p>
                <a:pPr marL="180340" indent="-180340" algn="just"/>
                <a:endParaRPr lang="de-DE" i="1" dirty="0">
                  <a:solidFill>
                    <a:srgbClr val="FF0000"/>
                  </a:solidFill>
                  <a:highlight>
                    <a:srgbClr val="FFFF00"/>
                  </a:highlight>
                </a:endParaRPr>
              </a:p>
            </p:txBody>
          </p:sp>
        </mc:Fallback>
      </mc:AlternateContent>
      <p:sp>
        <p:nvSpPr>
          <p:cNvPr id="4" name="Datumsplatzhalter 3"/>
          <p:cNvSpPr>
            <a:spLocks noGrp="1"/>
          </p:cNvSpPr>
          <p:nvPr>
            <p:ph type="dt" idx="1"/>
          </p:nvPr>
        </p:nvSpPr>
        <p:spPr/>
        <p:txBody>
          <a:bodyPr/>
          <a:lstStyle/>
          <a:p>
            <a:fld id="{33BF6E18-54B2-470C-A63B-99B6BB4BEF46}" type="datetime1">
              <a:rPr lang="de-DE" smtClean="0"/>
              <a:t>28.01.2025</a:t>
            </a:fld>
            <a:endParaRPr lang="de-DE" dirty="0"/>
          </a:p>
        </p:txBody>
      </p:sp>
      <p:sp>
        <p:nvSpPr>
          <p:cNvPr id="5" name="Fußzeilenplatzhalter 4"/>
          <p:cNvSpPr>
            <a:spLocks noGrp="1"/>
          </p:cNvSpPr>
          <p:nvPr>
            <p:ph type="ftr" sz="quarter" idx="4"/>
          </p:nvPr>
        </p:nvSpPr>
        <p:spPr/>
        <p:txBody>
          <a:bodyPr/>
          <a:lstStyle/>
          <a:p>
            <a:endParaRPr lang="de-DE" dirty="0"/>
          </a:p>
        </p:txBody>
      </p:sp>
      <p:sp>
        <p:nvSpPr>
          <p:cNvPr id="6" name="Foliennummernplatzhalter 5"/>
          <p:cNvSpPr>
            <a:spLocks noGrp="1"/>
          </p:cNvSpPr>
          <p:nvPr>
            <p:ph type="sldNum" sz="quarter" idx="5"/>
          </p:nvPr>
        </p:nvSpPr>
        <p:spPr/>
        <p:txBody>
          <a:bodyPr/>
          <a:lstStyle/>
          <a:p>
            <a:fld id="{7050EDB2-57C8-4CAE-B8DE-69B518AB0745}" type="slidenum">
              <a:rPr lang="de-DE" smtClean="0"/>
              <a:pPr/>
              <a:t>13</a:t>
            </a:fld>
            <a:endParaRPr lang="de-DE" dirty="0"/>
          </a:p>
        </p:txBody>
      </p:sp>
    </p:spTree>
    <p:extLst>
      <p:ext uri="{BB962C8B-B14F-4D97-AF65-F5344CB8AC3E}">
        <p14:creationId xmlns:p14="http://schemas.microsoft.com/office/powerpoint/2010/main" val="383142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FRAGE: Bild?</a:t>
            </a:r>
          </a:p>
          <a:p>
            <a:endParaRPr lang="de-DE" dirty="0"/>
          </a:p>
          <a:p>
            <a:r>
              <a:rPr lang="de-DE" i="1" dirty="0" err="1"/>
              <a:t>To</a:t>
            </a:r>
            <a:r>
              <a:rPr lang="de-DE" i="1" dirty="0"/>
              <a:t> </a:t>
            </a:r>
            <a:r>
              <a:rPr lang="de-DE" i="1" dirty="0" err="1"/>
              <a:t>enhance</a:t>
            </a:r>
            <a:r>
              <a:rPr lang="de-DE" i="1" dirty="0"/>
              <a:t> </a:t>
            </a:r>
            <a:r>
              <a:rPr lang="de-DE" i="1" dirty="0" err="1"/>
              <a:t>stability</a:t>
            </a:r>
            <a:r>
              <a:rPr lang="de-DE" i="1" dirty="0"/>
              <a:t> and </a:t>
            </a:r>
            <a:r>
              <a:rPr lang="de-DE" i="1" dirty="0" err="1"/>
              <a:t>feasibility</a:t>
            </a:r>
            <a:r>
              <a:rPr lang="de-DE" i="1" dirty="0"/>
              <a:t>, </a:t>
            </a:r>
            <a:r>
              <a:rPr lang="de-DE" i="1" dirty="0" err="1"/>
              <a:t>constraints</a:t>
            </a:r>
            <a:r>
              <a:rPr lang="de-DE" i="1" dirty="0"/>
              <a:t> </a:t>
            </a:r>
            <a:r>
              <a:rPr lang="de-DE" i="1" dirty="0" err="1"/>
              <a:t>are</a:t>
            </a:r>
            <a:r>
              <a:rPr lang="de-DE" i="1" dirty="0"/>
              <a:t> </a:t>
            </a:r>
            <a:r>
              <a:rPr lang="de-DE" i="1" dirty="0" err="1"/>
              <a:t>imposed</a:t>
            </a:r>
            <a:r>
              <a:rPr lang="de-DE" i="1" dirty="0"/>
              <a:t>: </a:t>
            </a:r>
            <a:r>
              <a:rPr lang="de-DE" i="1" dirty="0" err="1"/>
              <a:t>the</a:t>
            </a:r>
            <a:r>
              <a:rPr lang="de-DE" i="1" dirty="0"/>
              <a:t> </a:t>
            </a:r>
            <a:r>
              <a:rPr lang="de-DE" i="1" dirty="0" err="1"/>
              <a:t>resolution</a:t>
            </a:r>
            <a:r>
              <a:rPr lang="de-DE" i="1" dirty="0"/>
              <a:t> (inverse </a:t>
            </a:r>
            <a:r>
              <a:rPr lang="de-DE" i="1" dirty="0" err="1"/>
              <a:t>of</a:t>
            </a:r>
            <a:r>
              <a:rPr lang="de-DE" i="1" dirty="0"/>
              <a:t> SNR) </a:t>
            </a:r>
            <a:r>
              <a:rPr lang="de-DE" i="1" dirty="0" err="1"/>
              <a:t>should</a:t>
            </a:r>
            <a:r>
              <a:rPr lang="de-DE" i="1" dirty="0"/>
              <a:t> </a:t>
            </a:r>
            <a:r>
              <a:rPr lang="de-DE" i="1" dirty="0" err="1"/>
              <a:t>be</a:t>
            </a:r>
            <a:r>
              <a:rPr lang="de-DE" i="1" dirty="0"/>
              <a:t> </a:t>
            </a:r>
            <a:r>
              <a:rPr lang="de-DE" i="1" dirty="0" err="1"/>
              <a:t>less</a:t>
            </a:r>
            <a:r>
              <a:rPr lang="de-DE" i="1" dirty="0"/>
              <a:t> </a:t>
            </a:r>
            <a:r>
              <a:rPr lang="de-DE" i="1" dirty="0" err="1"/>
              <a:t>than</a:t>
            </a:r>
            <a:r>
              <a:rPr lang="de-DE" i="1" dirty="0"/>
              <a:t> 1°, and THD </a:t>
            </a:r>
            <a:r>
              <a:rPr lang="de-DE" i="1" dirty="0" err="1"/>
              <a:t>should</a:t>
            </a:r>
            <a:r>
              <a:rPr lang="de-DE" i="1" dirty="0"/>
              <a:t> </a:t>
            </a:r>
            <a:r>
              <a:rPr lang="de-DE" i="1" dirty="0" err="1"/>
              <a:t>be</a:t>
            </a:r>
            <a:r>
              <a:rPr lang="de-DE" i="1" dirty="0"/>
              <a:t> </a:t>
            </a:r>
            <a:r>
              <a:rPr lang="de-DE" i="1" dirty="0" err="1"/>
              <a:t>below</a:t>
            </a:r>
            <a:r>
              <a:rPr lang="de-DE" i="1" dirty="0"/>
              <a:t> 5%  </a:t>
            </a:r>
            <a:r>
              <a:rPr lang="de-DE" i="1" dirty="0" err="1"/>
              <a:t>Additionally</a:t>
            </a:r>
            <a:r>
              <a:rPr lang="de-DE" i="1" dirty="0"/>
              <a:t>, </a:t>
            </a:r>
            <a:r>
              <a:rPr lang="de-DE" i="1" dirty="0" err="1"/>
              <a:t>while</a:t>
            </a:r>
            <a:r>
              <a:rPr lang="de-DE" i="1" dirty="0"/>
              <a:t> </a:t>
            </a:r>
            <a:r>
              <a:rPr lang="de-DE" i="1" dirty="0" err="1"/>
              <a:t>seeking</a:t>
            </a:r>
            <a:r>
              <a:rPr lang="de-DE" i="1" dirty="0"/>
              <a:t> </a:t>
            </a:r>
            <a:r>
              <a:rPr lang="de-DE" i="1" dirty="0" err="1"/>
              <a:t>the</a:t>
            </a:r>
            <a:r>
              <a:rPr lang="de-DE" i="1" dirty="0"/>
              <a:t> global </a:t>
            </a:r>
            <a:r>
              <a:rPr lang="de-DE" i="1" dirty="0" err="1"/>
              <a:t>minimum</a:t>
            </a:r>
            <a:r>
              <a:rPr lang="de-DE" i="1" dirty="0"/>
              <a:t> </a:t>
            </a:r>
            <a:r>
              <a:rPr lang="de-DE" i="1" dirty="0" err="1"/>
              <a:t>of</a:t>
            </a:r>
            <a:r>
              <a:rPr lang="de-DE" i="1" dirty="0"/>
              <a:t> </a:t>
            </a:r>
            <a:r>
              <a:rPr lang="de-DE" i="1" dirty="0" err="1"/>
              <a:t>the</a:t>
            </a:r>
            <a:r>
              <a:rPr lang="de-DE" i="1" dirty="0"/>
              <a:t> </a:t>
            </a:r>
            <a:r>
              <a:rPr lang="de-DE" i="1" dirty="0" err="1"/>
              <a:t>optimization</a:t>
            </a:r>
            <a:r>
              <a:rPr lang="de-DE" i="1" dirty="0"/>
              <a:t> </a:t>
            </a:r>
            <a:r>
              <a:rPr lang="de-DE" i="1" dirty="0" err="1"/>
              <a:t>landscape</a:t>
            </a:r>
            <a:r>
              <a:rPr lang="de-DE" i="1" dirty="0"/>
              <a:t>, </a:t>
            </a:r>
            <a:r>
              <a:rPr lang="de-DE" i="1" dirty="0" err="1"/>
              <a:t>it's</a:t>
            </a:r>
            <a:r>
              <a:rPr lang="de-DE" i="1" dirty="0"/>
              <a:t> </a:t>
            </a:r>
            <a:r>
              <a:rPr lang="de-DE" i="1" dirty="0" err="1"/>
              <a:t>prudent</a:t>
            </a:r>
            <a:r>
              <a:rPr lang="de-DE" i="1" dirty="0"/>
              <a:t> </a:t>
            </a:r>
            <a:r>
              <a:rPr lang="de-DE" i="1" dirty="0" err="1"/>
              <a:t>to</a:t>
            </a:r>
            <a:r>
              <a:rPr lang="de-DE" i="1" dirty="0"/>
              <a:t> </a:t>
            </a:r>
            <a:r>
              <a:rPr lang="de-DE" i="1" dirty="0" err="1"/>
              <a:t>initiate</a:t>
            </a:r>
            <a:r>
              <a:rPr lang="de-DE" i="1" dirty="0"/>
              <a:t> </a:t>
            </a:r>
            <a:r>
              <a:rPr lang="de-DE" i="1" dirty="0" err="1"/>
              <a:t>the</a:t>
            </a:r>
            <a:r>
              <a:rPr lang="de-DE" i="1" dirty="0"/>
              <a:t> </a:t>
            </a:r>
            <a:r>
              <a:rPr lang="de-DE" i="1" dirty="0" err="1"/>
              <a:t>search</a:t>
            </a:r>
            <a:r>
              <a:rPr lang="de-DE" i="1" dirty="0"/>
              <a:t> </a:t>
            </a:r>
            <a:r>
              <a:rPr lang="de-DE" i="1" dirty="0" err="1"/>
              <a:t>from</a:t>
            </a:r>
            <a:r>
              <a:rPr lang="de-DE" i="1" dirty="0"/>
              <a:t> multiple </a:t>
            </a:r>
            <a:r>
              <a:rPr lang="de-DE" i="1" dirty="0" err="1"/>
              <a:t>random</a:t>
            </a:r>
            <a:r>
              <a:rPr lang="de-DE" i="1" dirty="0"/>
              <a:t> </a:t>
            </a:r>
            <a:r>
              <a:rPr lang="de-DE" i="1" dirty="0" err="1"/>
              <a:t>starting</a:t>
            </a:r>
            <a:r>
              <a:rPr lang="de-DE" i="1" dirty="0"/>
              <a:t> </a:t>
            </a:r>
            <a:r>
              <a:rPr lang="de-DE" i="1" dirty="0" err="1"/>
              <a:t>points</a:t>
            </a:r>
            <a:r>
              <a:rPr lang="de-DE" i="1" dirty="0"/>
              <a:t> </a:t>
            </a:r>
            <a:r>
              <a:rPr lang="de-DE" i="1" dirty="0" err="1"/>
              <a:t>across</a:t>
            </a:r>
            <a:r>
              <a:rPr lang="de-DE" i="1" dirty="0"/>
              <a:t> </a:t>
            </a:r>
            <a:r>
              <a:rPr lang="de-DE" i="1" dirty="0" err="1"/>
              <a:t>the</a:t>
            </a:r>
            <a:r>
              <a:rPr lang="de-DE" i="1" dirty="0"/>
              <a:t> </a:t>
            </a:r>
            <a:r>
              <a:rPr lang="de-DE" i="1" dirty="0" err="1"/>
              <a:t>entire</a:t>
            </a:r>
            <a:r>
              <a:rPr lang="de-DE" i="1" dirty="0"/>
              <a:t> </a:t>
            </a:r>
            <a:r>
              <a:rPr lang="de-DE" i="1" dirty="0" err="1"/>
              <a:t>range</a:t>
            </a:r>
            <a:r>
              <a:rPr lang="de-DE" i="1" dirty="0"/>
              <a:t> </a:t>
            </a:r>
            <a:r>
              <a:rPr lang="de-DE" i="1" dirty="0" err="1"/>
              <a:t>of</a:t>
            </a:r>
            <a:r>
              <a:rPr lang="de-DE" i="1" dirty="0"/>
              <a:t> </a:t>
            </a:r>
            <a:r>
              <a:rPr lang="de-DE" i="1" dirty="0" err="1"/>
              <a:t>parameters</a:t>
            </a:r>
            <a:r>
              <a:rPr lang="de-DE" i="1" dirty="0"/>
              <a:t>. This </a:t>
            </a:r>
            <a:r>
              <a:rPr lang="de-DE" i="1" dirty="0" err="1"/>
              <a:t>strategy</a:t>
            </a:r>
            <a:r>
              <a:rPr lang="de-DE" i="1" dirty="0"/>
              <a:t> </a:t>
            </a:r>
            <a:r>
              <a:rPr lang="de-DE" i="1" dirty="0" err="1"/>
              <a:t>mitigates</a:t>
            </a:r>
            <a:r>
              <a:rPr lang="de-DE" i="1" dirty="0"/>
              <a:t> </a:t>
            </a:r>
            <a:r>
              <a:rPr lang="de-DE" i="1" dirty="0" err="1"/>
              <a:t>the</a:t>
            </a:r>
            <a:r>
              <a:rPr lang="de-DE" i="1" dirty="0"/>
              <a:t> </a:t>
            </a:r>
            <a:r>
              <a:rPr lang="de-DE" i="1" dirty="0" err="1"/>
              <a:t>risk</a:t>
            </a:r>
            <a:r>
              <a:rPr lang="de-DE" i="1" dirty="0"/>
              <a:t> </a:t>
            </a:r>
            <a:r>
              <a:rPr lang="de-DE" i="1" dirty="0" err="1"/>
              <a:t>of</a:t>
            </a:r>
            <a:r>
              <a:rPr lang="de-DE" i="1" dirty="0"/>
              <a:t> </a:t>
            </a:r>
            <a:r>
              <a:rPr lang="de-DE" i="1" dirty="0" err="1"/>
              <a:t>converging</a:t>
            </a:r>
            <a:r>
              <a:rPr lang="de-DE" i="1" dirty="0"/>
              <a:t> </a:t>
            </a:r>
            <a:r>
              <a:rPr lang="de-DE" i="1" dirty="0" err="1"/>
              <a:t>to</a:t>
            </a:r>
            <a:r>
              <a:rPr lang="de-DE" i="1" dirty="0"/>
              <a:t> </a:t>
            </a:r>
            <a:r>
              <a:rPr lang="de-DE" i="1" dirty="0" err="1"/>
              <a:t>local</a:t>
            </a:r>
            <a:r>
              <a:rPr lang="de-DE" i="1" dirty="0"/>
              <a:t> </a:t>
            </a:r>
            <a:r>
              <a:rPr lang="de-DE" i="1" dirty="0" err="1"/>
              <a:t>minima</a:t>
            </a:r>
            <a:r>
              <a:rPr lang="de-DE" i="1" dirty="0"/>
              <a:t> and </a:t>
            </a:r>
            <a:r>
              <a:rPr lang="de-DE" i="1" dirty="0" err="1"/>
              <a:t>ensures</a:t>
            </a:r>
            <a:r>
              <a:rPr lang="de-DE" i="1" dirty="0"/>
              <a:t> a </a:t>
            </a:r>
            <a:r>
              <a:rPr lang="de-DE" i="1" dirty="0" err="1"/>
              <a:t>more</a:t>
            </a:r>
            <a:r>
              <a:rPr lang="de-DE" i="1" dirty="0"/>
              <a:t> </a:t>
            </a:r>
            <a:r>
              <a:rPr lang="de-DE" i="1" dirty="0" err="1"/>
              <a:t>comprehensive</a:t>
            </a:r>
            <a:r>
              <a:rPr lang="de-DE" i="1" dirty="0"/>
              <a:t> </a:t>
            </a:r>
            <a:r>
              <a:rPr lang="de-DE" i="1" dirty="0" err="1"/>
              <a:t>exploration</a:t>
            </a:r>
            <a:r>
              <a:rPr lang="de-DE" i="1" dirty="0"/>
              <a:t> </a:t>
            </a:r>
            <a:r>
              <a:rPr lang="de-DE" i="1" dirty="0" err="1"/>
              <a:t>of</a:t>
            </a:r>
            <a:r>
              <a:rPr lang="de-DE" i="1" dirty="0"/>
              <a:t> potential </a:t>
            </a:r>
            <a:r>
              <a:rPr lang="de-DE" i="1" dirty="0" err="1"/>
              <a:t>solutions</a:t>
            </a:r>
            <a:r>
              <a:rPr lang="de-DE" i="1" dirty="0"/>
              <a:t>.</a:t>
            </a:r>
          </a:p>
          <a:p>
            <a:endParaRPr lang="de-DE" dirty="0"/>
          </a:p>
        </p:txBody>
      </p:sp>
      <p:sp>
        <p:nvSpPr>
          <p:cNvPr id="4" name="Datumsplatzhalter 3"/>
          <p:cNvSpPr>
            <a:spLocks noGrp="1"/>
          </p:cNvSpPr>
          <p:nvPr>
            <p:ph type="dt" idx="1"/>
          </p:nvPr>
        </p:nvSpPr>
        <p:spPr/>
        <p:txBody>
          <a:bodyPr/>
          <a:lstStyle/>
          <a:p>
            <a:fld id="{2ADC7FA6-1755-4633-AC7F-78E14B23A7DB}" type="datetime1">
              <a:rPr lang="de-DE" smtClean="0"/>
              <a:t>28.01.2025</a:t>
            </a:fld>
            <a:endParaRPr lang="de-DE" dirty="0"/>
          </a:p>
        </p:txBody>
      </p:sp>
      <p:sp>
        <p:nvSpPr>
          <p:cNvPr id="5" name="Fußzeilenplatzhalter 4"/>
          <p:cNvSpPr>
            <a:spLocks noGrp="1"/>
          </p:cNvSpPr>
          <p:nvPr>
            <p:ph type="ftr" sz="quarter" idx="4"/>
          </p:nvPr>
        </p:nvSpPr>
        <p:spPr/>
        <p:txBody>
          <a:bodyPr/>
          <a:lstStyle/>
          <a:p>
            <a:endParaRPr lang="de-DE" dirty="0"/>
          </a:p>
        </p:txBody>
      </p:sp>
      <p:sp>
        <p:nvSpPr>
          <p:cNvPr id="6" name="Foliennummernplatzhalter 5"/>
          <p:cNvSpPr>
            <a:spLocks noGrp="1"/>
          </p:cNvSpPr>
          <p:nvPr>
            <p:ph type="sldNum" sz="quarter" idx="5"/>
          </p:nvPr>
        </p:nvSpPr>
        <p:spPr/>
        <p:txBody>
          <a:bodyPr/>
          <a:lstStyle/>
          <a:p>
            <a:fld id="{7050EDB2-57C8-4CAE-B8DE-69B518AB0745}" type="slidenum">
              <a:rPr lang="de-DE" smtClean="0"/>
              <a:pPr/>
              <a:t>14</a:t>
            </a:fld>
            <a:endParaRPr lang="de-DE" dirty="0"/>
          </a:p>
        </p:txBody>
      </p:sp>
    </p:spTree>
    <p:extLst>
      <p:ext uri="{BB962C8B-B14F-4D97-AF65-F5344CB8AC3E}">
        <p14:creationId xmlns:p14="http://schemas.microsoft.com/office/powerpoint/2010/main" val="4068656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351FA446-078D-4002-92CF-90B215E1D10F}" type="datetime1">
              <a:rPr lang="en-US"/>
              <a:t>1/28/2025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50EDB2-57C8-4CAE-B8DE-69B518AB0745}" type="slidenum">
              <a:rPr lang="en-US"/>
              <a:pPr/>
              <a:t>15</a:t>
            </a:fld>
            <a:endParaRPr lang="en-US" dirty="0"/>
          </a:p>
        </p:txBody>
      </p:sp>
    </p:spTree>
    <p:extLst>
      <p:ext uri="{BB962C8B-B14F-4D97-AF65-F5344CB8AC3E}">
        <p14:creationId xmlns:p14="http://schemas.microsoft.com/office/powerpoint/2010/main" val="2566930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Gewichten: intuitiv gewichten</a:t>
            </a:r>
          </a:p>
          <a:p>
            <a:r>
              <a:rPr lang="de-DE" dirty="0"/>
              <a:t>Global </a:t>
            </a:r>
            <a:r>
              <a:rPr lang="de-DE" dirty="0" err="1"/>
              <a:t>nonlinear</a:t>
            </a:r>
            <a:r>
              <a:rPr lang="de-DE" dirty="0"/>
              <a:t> </a:t>
            </a:r>
            <a:r>
              <a:rPr lang="de-DE" dirty="0" err="1"/>
              <a:t>constrained</a:t>
            </a:r>
            <a:r>
              <a:rPr lang="de-DE" dirty="0"/>
              <a:t> </a:t>
            </a:r>
            <a:r>
              <a:rPr lang="de-DE" dirty="0" err="1"/>
              <a:t>optimization</a:t>
            </a:r>
            <a:r>
              <a:rPr lang="de-DE" dirty="0"/>
              <a:t> </a:t>
            </a:r>
            <a:r>
              <a:rPr lang="de-DE" dirty="0" err="1"/>
              <a:t>problem</a:t>
            </a:r>
            <a:endParaRPr lang="de-DE" dirty="0"/>
          </a:p>
          <a:p>
            <a:pPr marL="285750" indent="-285750">
              <a:buFont typeface="Wingdings" panose="05000000000000000000" pitchFamily="2" charset="2"/>
              <a:buChar char="è"/>
            </a:pPr>
            <a:r>
              <a:rPr lang="de-DE" dirty="0">
                <a:sym typeface="Wingdings" panose="05000000000000000000" pitchFamily="2" charset="2"/>
              </a:rPr>
              <a:t>Multistart</a:t>
            </a:r>
          </a:p>
          <a:p>
            <a:pPr marL="0" indent="0">
              <a:buFont typeface="Wingdings" panose="05000000000000000000" pitchFamily="2" charset="2"/>
              <a:buNone/>
            </a:pPr>
            <a:r>
              <a:rPr lang="de-DE" dirty="0">
                <a:sym typeface="Wingdings" panose="05000000000000000000" pitchFamily="2" charset="2"/>
              </a:rPr>
              <a:t>FRAGE: warum </a:t>
            </a:r>
            <a:r>
              <a:rPr lang="de-DE" dirty="0" err="1">
                <a:sym typeface="Wingdings" panose="05000000000000000000" pitchFamily="2" charset="2"/>
              </a:rPr>
              <a:t>measuring</a:t>
            </a:r>
            <a:r>
              <a:rPr lang="de-DE" dirty="0">
                <a:sym typeface="Wingdings" panose="05000000000000000000" pitchFamily="2" charset="2"/>
              </a:rPr>
              <a:t> rage 5mm (hälfte der magnetlänge warum?)</a:t>
            </a:r>
          </a:p>
          <a:p>
            <a:pPr marL="0" indent="0">
              <a:buFont typeface="Wingdings" panose="05000000000000000000" pitchFamily="2" charset="2"/>
              <a:buNone/>
            </a:pPr>
            <a:r>
              <a:rPr lang="de-DE" dirty="0">
                <a:sym typeface="Wingdings" panose="05000000000000000000" pitchFamily="2" charset="2"/>
              </a:rPr>
              <a:t>FRAGE: wo sieht man </a:t>
            </a:r>
            <a:r>
              <a:rPr lang="de-DE" dirty="0" err="1">
                <a:sym typeface="Wingdings" panose="05000000000000000000" pitchFamily="2" charset="2"/>
              </a:rPr>
              <a:t>NdFeB</a:t>
            </a:r>
            <a:r>
              <a:rPr lang="de-DE" dirty="0">
                <a:sym typeface="Wingdings" panose="05000000000000000000" pitchFamily="2" charset="2"/>
              </a:rPr>
              <a:t> bestes material</a:t>
            </a:r>
          </a:p>
          <a:p>
            <a:pPr marL="0" indent="0">
              <a:buFont typeface="Wingdings" panose="05000000000000000000" pitchFamily="2" charset="2"/>
              <a:buNone/>
            </a:pPr>
            <a:r>
              <a:rPr lang="de-DE" dirty="0">
                <a:sym typeface="Wingdings" panose="05000000000000000000" pitchFamily="2" charset="2"/>
              </a:rPr>
              <a:t>FRAGE: wo sieht man </a:t>
            </a:r>
            <a:r>
              <a:rPr lang="de-DE" dirty="0" err="1">
                <a:sym typeface="Wingdings" panose="05000000000000000000" pitchFamily="2" charset="2"/>
              </a:rPr>
              <a:t>reduced</a:t>
            </a:r>
            <a:r>
              <a:rPr lang="de-DE" dirty="0">
                <a:sym typeface="Wingdings" panose="05000000000000000000" pitchFamily="2" charset="2"/>
              </a:rPr>
              <a:t> </a:t>
            </a:r>
            <a:r>
              <a:rPr lang="de-DE" dirty="0" err="1">
                <a:sym typeface="Wingdings" panose="05000000000000000000" pitchFamily="2" charset="2"/>
              </a:rPr>
              <a:t>nonlinearity</a:t>
            </a:r>
            <a:endParaRPr lang="de-DE" dirty="0">
              <a:sym typeface="Wingdings" panose="05000000000000000000" pitchFamily="2" charset="2"/>
            </a:endParaRPr>
          </a:p>
          <a:p>
            <a:pPr marL="0" indent="0">
              <a:buFont typeface="Wingdings" panose="05000000000000000000" pitchFamily="2" charset="2"/>
              <a:buNone/>
            </a:pPr>
            <a:endParaRPr lang="de-DE" dirty="0">
              <a:sym typeface="Wingdings" panose="05000000000000000000" pitchFamily="2" charset="2"/>
            </a:endParaRPr>
          </a:p>
          <a:p>
            <a:pPr algn="just"/>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Consequently</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we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evaluated</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measuring</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range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with</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 span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of</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5 mm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to</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determine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optimal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magnet</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radius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measuring</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radius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associated</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costs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The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results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indicate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that</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NdFeB</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most</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suitable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material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for</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this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application</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with</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optimal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magnet</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radius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position</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highlighted</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in a THD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map</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In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scenario</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labeled</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equal</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which</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does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not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utilize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weighted</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values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significant</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disparities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were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noted</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compared</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to</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other</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scenarios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a:t>
            </a:r>
          </a:p>
          <a:p>
            <a:pPr algn="just"/>
            <a:endPar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algn="just"/>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Additional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testing</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with</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specified</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material and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consistent</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weighted</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values</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was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performed</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The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outcomes</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as</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shown</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reveal</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that</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the</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measuring</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position</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of</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 Ferrite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magnet</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is</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positioned</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closer</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relative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to</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other</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materials</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achieving</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better</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resolution</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to</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satisfy</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the</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constraint</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conditions</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Conversely</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the</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measuring</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distance</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for</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NdFeB</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magnet</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is</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greater</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potentially</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offering</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comparable</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resolution</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to</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the</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Ferrite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magnet</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but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with</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reduced</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nonlinearity</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p>
          <a:p>
            <a:pPr marL="0" indent="0">
              <a:buFont typeface="Wingdings" panose="05000000000000000000" pitchFamily="2" charset="2"/>
              <a:buNone/>
            </a:pPr>
            <a:endParaRPr lang="de-DE" dirty="0"/>
          </a:p>
        </p:txBody>
      </p:sp>
      <p:sp>
        <p:nvSpPr>
          <p:cNvPr id="4" name="Datumsplatzhalter 3"/>
          <p:cNvSpPr>
            <a:spLocks noGrp="1"/>
          </p:cNvSpPr>
          <p:nvPr>
            <p:ph type="dt" idx="1"/>
          </p:nvPr>
        </p:nvSpPr>
        <p:spPr/>
        <p:txBody>
          <a:bodyPr/>
          <a:lstStyle/>
          <a:p>
            <a:fld id="{9FAE24D9-DAAD-447D-9DCF-4BE147117F3F}" type="datetime1">
              <a:rPr lang="de-DE" smtClean="0"/>
              <a:t>28.01.2025</a:t>
            </a:fld>
            <a:endParaRPr lang="de-DE" dirty="0"/>
          </a:p>
        </p:txBody>
      </p:sp>
      <p:sp>
        <p:nvSpPr>
          <p:cNvPr id="5" name="Fußzeilenplatzhalter 4"/>
          <p:cNvSpPr>
            <a:spLocks noGrp="1"/>
          </p:cNvSpPr>
          <p:nvPr>
            <p:ph type="ftr" sz="quarter" idx="4"/>
          </p:nvPr>
        </p:nvSpPr>
        <p:spPr/>
        <p:txBody>
          <a:bodyPr/>
          <a:lstStyle/>
          <a:p>
            <a:endParaRPr lang="de-DE" dirty="0"/>
          </a:p>
        </p:txBody>
      </p:sp>
      <p:sp>
        <p:nvSpPr>
          <p:cNvPr id="6" name="Foliennummernplatzhalter 5"/>
          <p:cNvSpPr>
            <a:spLocks noGrp="1"/>
          </p:cNvSpPr>
          <p:nvPr>
            <p:ph type="sldNum" sz="quarter" idx="5"/>
          </p:nvPr>
        </p:nvSpPr>
        <p:spPr/>
        <p:txBody>
          <a:bodyPr/>
          <a:lstStyle/>
          <a:p>
            <a:fld id="{7050EDB2-57C8-4CAE-B8DE-69B518AB0745}" type="slidenum">
              <a:rPr lang="de-DE" smtClean="0"/>
              <a:pPr/>
              <a:t>16</a:t>
            </a:fld>
            <a:endParaRPr lang="de-DE" dirty="0"/>
          </a:p>
        </p:txBody>
      </p:sp>
    </p:spTree>
    <p:extLst>
      <p:ext uri="{BB962C8B-B14F-4D97-AF65-F5344CB8AC3E}">
        <p14:creationId xmlns:p14="http://schemas.microsoft.com/office/powerpoint/2010/main" val="1371370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351FA446-078D-4002-92CF-90B215E1D10F}" type="datetime1">
              <a:rPr lang="en-US"/>
              <a:t>1/28/2025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50EDB2-57C8-4CAE-B8DE-69B518AB0745}" type="slidenum">
              <a:rPr lang="en-US"/>
              <a:pPr/>
              <a:t>17</a:t>
            </a:fld>
            <a:endParaRPr lang="en-US" dirty="0"/>
          </a:p>
        </p:txBody>
      </p:sp>
    </p:spTree>
    <p:extLst>
      <p:ext uri="{BB962C8B-B14F-4D97-AF65-F5344CB8AC3E}">
        <p14:creationId xmlns:p14="http://schemas.microsoft.com/office/powerpoint/2010/main" val="2566930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Gewichten: intuitiv gewichten</a:t>
            </a:r>
          </a:p>
          <a:p>
            <a:r>
              <a:rPr lang="de-DE" dirty="0"/>
              <a:t>Global </a:t>
            </a:r>
            <a:r>
              <a:rPr lang="de-DE" dirty="0" err="1"/>
              <a:t>nonlinear</a:t>
            </a:r>
            <a:r>
              <a:rPr lang="de-DE" dirty="0"/>
              <a:t> </a:t>
            </a:r>
            <a:r>
              <a:rPr lang="de-DE" dirty="0" err="1"/>
              <a:t>constrained</a:t>
            </a:r>
            <a:r>
              <a:rPr lang="de-DE" dirty="0"/>
              <a:t> </a:t>
            </a:r>
            <a:r>
              <a:rPr lang="de-DE" dirty="0" err="1"/>
              <a:t>optimization</a:t>
            </a:r>
            <a:r>
              <a:rPr lang="de-DE" dirty="0"/>
              <a:t> </a:t>
            </a:r>
            <a:r>
              <a:rPr lang="de-DE" dirty="0" err="1"/>
              <a:t>problem</a:t>
            </a:r>
            <a:endParaRPr lang="de-DE" dirty="0"/>
          </a:p>
          <a:p>
            <a:pPr marL="285750" indent="-285750">
              <a:buFont typeface="Wingdings" panose="05000000000000000000" pitchFamily="2" charset="2"/>
              <a:buChar char="è"/>
            </a:pPr>
            <a:r>
              <a:rPr lang="de-DE" dirty="0">
                <a:sym typeface="Wingdings" panose="05000000000000000000" pitchFamily="2" charset="2"/>
              </a:rPr>
              <a:t>Multistart</a:t>
            </a:r>
          </a:p>
          <a:p>
            <a:pPr marL="0" indent="0">
              <a:buFont typeface="Wingdings" panose="05000000000000000000" pitchFamily="2" charset="2"/>
              <a:buNone/>
            </a:pPr>
            <a:r>
              <a:rPr lang="de-DE" dirty="0">
                <a:sym typeface="Wingdings" panose="05000000000000000000" pitchFamily="2" charset="2"/>
              </a:rPr>
              <a:t>FRAGE: warum </a:t>
            </a:r>
            <a:r>
              <a:rPr lang="de-DE" dirty="0" err="1">
                <a:sym typeface="Wingdings" panose="05000000000000000000" pitchFamily="2" charset="2"/>
              </a:rPr>
              <a:t>measuring</a:t>
            </a:r>
            <a:r>
              <a:rPr lang="de-DE" dirty="0">
                <a:sym typeface="Wingdings" panose="05000000000000000000" pitchFamily="2" charset="2"/>
              </a:rPr>
              <a:t> rage 5mm (hälfte der magnetlänge warum?)</a:t>
            </a:r>
          </a:p>
          <a:p>
            <a:pPr marL="0" indent="0">
              <a:buFont typeface="Wingdings" panose="05000000000000000000" pitchFamily="2" charset="2"/>
              <a:buNone/>
            </a:pPr>
            <a:r>
              <a:rPr lang="de-DE" dirty="0">
                <a:sym typeface="Wingdings" panose="05000000000000000000" pitchFamily="2" charset="2"/>
              </a:rPr>
              <a:t>FRAGE: wo sieht man </a:t>
            </a:r>
            <a:r>
              <a:rPr lang="de-DE" dirty="0" err="1">
                <a:sym typeface="Wingdings" panose="05000000000000000000" pitchFamily="2" charset="2"/>
              </a:rPr>
              <a:t>NdFeB</a:t>
            </a:r>
            <a:r>
              <a:rPr lang="de-DE" dirty="0">
                <a:sym typeface="Wingdings" panose="05000000000000000000" pitchFamily="2" charset="2"/>
              </a:rPr>
              <a:t> bestes material</a:t>
            </a:r>
          </a:p>
          <a:p>
            <a:pPr marL="0" indent="0">
              <a:buFont typeface="Wingdings" panose="05000000000000000000" pitchFamily="2" charset="2"/>
              <a:buNone/>
            </a:pPr>
            <a:r>
              <a:rPr lang="de-DE" dirty="0">
                <a:sym typeface="Wingdings" panose="05000000000000000000" pitchFamily="2" charset="2"/>
              </a:rPr>
              <a:t>FRAGE: wo sieht man </a:t>
            </a:r>
            <a:r>
              <a:rPr lang="de-DE" dirty="0" err="1">
                <a:sym typeface="Wingdings" panose="05000000000000000000" pitchFamily="2" charset="2"/>
              </a:rPr>
              <a:t>reduced</a:t>
            </a:r>
            <a:r>
              <a:rPr lang="de-DE" dirty="0">
                <a:sym typeface="Wingdings" panose="05000000000000000000" pitchFamily="2" charset="2"/>
              </a:rPr>
              <a:t> </a:t>
            </a:r>
            <a:r>
              <a:rPr lang="de-DE" dirty="0" err="1">
                <a:sym typeface="Wingdings" panose="05000000000000000000" pitchFamily="2" charset="2"/>
              </a:rPr>
              <a:t>nonlinearity</a:t>
            </a:r>
            <a:endParaRPr lang="de-DE" dirty="0">
              <a:sym typeface="Wingdings" panose="05000000000000000000" pitchFamily="2" charset="2"/>
            </a:endParaRPr>
          </a:p>
          <a:p>
            <a:pPr marL="0" indent="0">
              <a:buFont typeface="Wingdings" panose="05000000000000000000" pitchFamily="2" charset="2"/>
              <a:buNone/>
            </a:pPr>
            <a:endParaRPr lang="de-DE" dirty="0">
              <a:sym typeface="Wingdings" panose="05000000000000000000" pitchFamily="2" charset="2"/>
            </a:endParaRPr>
          </a:p>
          <a:p>
            <a:pPr algn="just"/>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Consequently</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we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evaluated</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measuring</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range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with</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 span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of</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5 mm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to</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determine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optimal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magnet</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radius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measuring</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radius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associated</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costs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The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results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indicate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that</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NdFeB</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most</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suitable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material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for</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this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application</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with</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optimal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magnet</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radius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position</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highlighted</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in a THD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map</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In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scenario</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labeled</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equal</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which</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does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not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utilize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weighted</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values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significant</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disparities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were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noted</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compared</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to</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other</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scenarios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a:t>
            </a:r>
          </a:p>
          <a:p>
            <a:pPr algn="just"/>
            <a:endPar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algn="just"/>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Additional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testing</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with</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specified</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material and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consistent</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weighted</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values</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was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performed</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The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outcomes</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as</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shown</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reveal</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that</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the</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measuring</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position</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of</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 Ferrite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magnet</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is</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positioned</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closer</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relative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to</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other</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materials</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achieving</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better</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resolution</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to</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satisfy</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the</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constraint</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conditions</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Conversely</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the</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measuring</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distance</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for</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NdFeB</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magnet</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is</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greater</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potentially</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offering</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comparable</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resolution</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to</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the</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Ferrite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magnet</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but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with</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reduced</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latin typeface="Arial" panose="020B0604020202020204" pitchFamily="34" charset="0"/>
                <a:ea typeface="SimSun" panose="02010600030101010101" pitchFamily="2" charset="-122"/>
                <a:cs typeface="Arial" panose="020B0604020202020204" pitchFamily="34" charset="0"/>
              </a:rPr>
              <a:t>nonlinearity</a:t>
            </a:r>
            <a:r>
              <a:rPr lang="de-DE" i="1" dirty="0">
                <a:solidFill>
                  <a:srgbClr val="000000"/>
                </a:solidFill>
                <a:latin typeface="Arial" panose="020B0604020202020204" pitchFamily="34" charset="0"/>
                <a:ea typeface="SimSun" panose="02010600030101010101" pitchFamily="2" charset="-122"/>
                <a:cs typeface="Arial" panose="020B0604020202020204" pitchFamily="34" charset="0"/>
              </a:rPr>
              <a:t>. </a:t>
            </a:r>
          </a:p>
          <a:p>
            <a:pPr marL="0" indent="0">
              <a:buFont typeface="Wingdings" panose="05000000000000000000" pitchFamily="2" charset="2"/>
              <a:buNone/>
            </a:pPr>
            <a:endParaRPr lang="de-DE" dirty="0"/>
          </a:p>
        </p:txBody>
      </p:sp>
      <p:sp>
        <p:nvSpPr>
          <p:cNvPr id="4" name="Datumsplatzhalter 3"/>
          <p:cNvSpPr>
            <a:spLocks noGrp="1"/>
          </p:cNvSpPr>
          <p:nvPr>
            <p:ph type="dt" idx="1"/>
          </p:nvPr>
        </p:nvSpPr>
        <p:spPr/>
        <p:txBody>
          <a:bodyPr/>
          <a:lstStyle/>
          <a:p>
            <a:fld id="{9FAE24D9-DAAD-447D-9DCF-4BE147117F3F}" type="datetime1">
              <a:rPr lang="de-DE" smtClean="0"/>
              <a:t>28.01.2025</a:t>
            </a:fld>
            <a:endParaRPr lang="de-DE" dirty="0"/>
          </a:p>
        </p:txBody>
      </p:sp>
      <p:sp>
        <p:nvSpPr>
          <p:cNvPr id="5" name="Fußzeilenplatzhalter 4"/>
          <p:cNvSpPr>
            <a:spLocks noGrp="1"/>
          </p:cNvSpPr>
          <p:nvPr>
            <p:ph type="ftr" sz="quarter" idx="4"/>
          </p:nvPr>
        </p:nvSpPr>
        <p:spPr/>
        <p:txBody>
          <a:bodyPr/>
          <a:lstStyle/>
          <a:p>
            <a:endParaRPr lang="de-DE" dirty="0"/>
          </a:p>
        </p:txBody>
      </p:sp>
      <p:sp>
        <p:nvSpPr>
          <p:cNvPr id="6" name="Foliennummernplatzhalter 5"/>
          <p:cNvSpPr>
            <a:spLocks noGrp="1"/>
          </p:cNvSpPr>
          <p:nvPr>
            <p:ph type="sldNum" sz="quarter" idx="5"/>
          </p:nvPr>
        </p:nvSpPr>
        <p:spPr/>
        <p:txBody>
          <a:bodyPr/>
          <a:lstStyle/>
          <a:p>
            <a:fld id="{7050EDB2-57C8-4CAE-B8DE-69B518AB0745}" type="slidenum">
              <a:rPr lang="de-DE" smtClean="0"/>
              <a:pPr/>
              <a:t>18</a:t>
            </a:fld>
            <a:endParaRPr lang="de-DE" dirty="0"/>
          </a:p>
        </p:txBody>
      </p:sp>
    </p:spTree>
    <p:extLst>
      <p:ext uri="{BB962C8B-B14F-4D97-AF65-F5344CB8AC3E}">
        <p14:creationId xmlns:p14="http://schemas.microsoft.com/office/powerpoint/2010/main" val="1175589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fld id="{B9F1A0EE-0FD7-4F6B-BBDB-DE5DE0D81D7C}" type="datetime1">
              <a:rPr lang="de-DE" smtClean="0"/>
              <a:t>28.01.2025</a:t>
            </a:fld>
            <a:endParaRPr lang="de-DE" dirty="0"/>
          </a:p>
        </p:txBody>
      </p:sp>
      <p:sp>
        <p:nvSpPr>
          <p:cNvPr id="5" name="Fußzeilenplatzhalter 4"/>
          <p:cNvSpPr>
            <a:spLocks noGrp="1"/>
          </p:cNvSpPr>
          <p:nvPr>
            <p:ph type="ftr" sz="quarter" idx="4"/>
          </p:nvPr>
        </p:nvSpPr>
        <p:spPr/>
        <p:txBody>
          <a:bodyPr/>
          <a:lstStyle/>
          <a:p>
            <a:endParaRPr lang="de-DE" dirty="0"/>
          </a:p>
        </p:txBody>
      </p:sp>
      <p:sp>
        <p:nvSpPr>
          <p:cNvPr id="6" name="Foliennummernplatzhalter 5"/>
          <p:cNvSpPr>
            <a:spLocks noGrp="1"/>
          </p:cNvSpPr>
          <p:nvPr>
            <p:ph type="sldNum" sz="quarter" idx="5"/>
          </p:nvPr>
        </p:nvSpPr>
        <p:spPr/>
        <p:txBody>
          <a:bodyPr/>
          <a:lstStyle/>
          <a:p>
            <a:fld id="{7050EDB2-57C8-4CAE-B8DE-69B518AB0745}" type="slidenum">
              <a:rPr lang="de-DE" smtClean="0"/>
              <a:pPr/>
              <a:t>19</a:t>
            </a:fld>
            <a:endParaRPr lang="de-DE" dirty="0"/>
          </a:p>
        </p:txBody>
      </p:sp>
    </p:spTree>
    <p:extLst>
      <p:ext uri="{BB962C8B-B14F-4D97-AF65-F5344CB8AC3E}">
        <p14:creationId xmlns:p14="http://schemas.microsoft.com/office/powerpoint/2010/main" val="2336824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351FA446-078D-4002-92CF-90B215E1D10F}" type="datetime1">
              <a:rPr lang="en-US"/>
              <a:t>1/28/2025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50EDB2-57C8-4CAE-B8DE-69B518AB0745}" type="slidenum">
              <a:rPr lang="en-US"/>
              <a:pPr/>
              <a:t>2</a:t>
            </a:fld>
            <a:endParaRPr lang="en-US" dirty="0"/>
          </a:p>
        </p:txBody>
      </p:sp>
    </p:spTree>
    <p:extLst>
      <p:ext uri="{BB962C8B-B14F-4D97-AF65-F5344CB8AC3E}">
        <p14:creationId xmlns:p14="http://schemas.microsoft.com/office/powerpoint/2010/main" val="2566930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ltLang="zh-CN" dirty="0"/>
          </a:p>
        </p:txBody>
      </p:sp>
      <p:sp>
        <p:nvSpPr>
          <p:cNvPr id="4" name="Datumsplatzhalter 3"/>
          <p:cNvSpPr>
            <a:spLocks noGrp="1"/>
          </p:cNvSpPr>
          <p:nvPr>
            <p:ph type="dt" idx="1"/>
          </p:nvPr>
        </p:nvSpPr>
        <p:spPr/>
        <p:txBody>
          <a:bodyPr/>
          <a:lstStyle/>
          <a:p>
            <a:fld id="{EC9F7089-B6ED-43EA-B590-228DA026FDE9}" type="datetime1">
              <a:rPr lang="de-DE" altLang="zh-CN" smtClean="0"/>
              <a:t>28.01.2025</a:t>
            </a:fld>
            <a:endParaRPr lang="de-DE" altLang="zh-CN" dirty="0"/>
          </a:p>
        </p:txBody>
      </p:sp>
      <p:sp>
        <p:nvSpPr>
          <p:cNvPr id="5" name="Fußzeilenplatzhalter 4"/>
          <p:cNvSpPr>
            <a:spLocks noGrp="1"/>
          </p:cNvSpPr>
          <p:nvPr>
            <p:ph type="ftr" sz="quarter" idx="4"/>
          </p:nvPr>
        </p:nvSpPr>
        <p:spPr/>
        <p:txBody>
          <a:bodyPr/>
          <a:lstStyle/>
          <a:p>
            <a:endParaRPr lang="de-DE" altLang="zh-CN" dirty="0"/>
          </a:p>
        </p:txBody>
      </p:sp>
      <p:sp>
        <p:nvSpPr>
          <p:cNvPr id="6" name="Foliennummernplatzhalter 5"/>
          <p:cNvSpPr>
            <a:spLocks noGrp="1"/>
          </p:cNvSpPr>
          <p:nvPr>
            <p:ph type="sldNum" sz="quarter" idx="5"/>
          </p:nvPr>
        </p:nvSpPr>
        <p:spPr/>
        <p:txBody>
          <a:bodyPr/>
          <a:lstStyle/>
          <a:p>
            <a:fld id="{7050EDB2-57C8-4CAE-B8DE-69B518AB0745}" type="slidenum">
              <a:rPr lang="de-DE" altLang="zh-CN"/>
              <a:pPr/>
              <a:t>20</a:t>
            </a:fld>
            <a:endParaRPr lang="de-DE" altLang="zh-CN" dirty="0"/>
          </a:p>
        </p:txBody>
      </p:sp>
    </p:spTree>
    <p:extLst>
      <p:ext uri="{BB962C8B-B14F-4D97-AF65-F5344CB8AC3E}">
        <p14:creationId xmlns:p14="http://schemas.microsoft.com/office/powerpoint/2010/main" val="1708867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ltLang="zh-CN" dirty="0"/>
          </a:p>
        </p:txBody>
      </p:sp>
      <p:sp>
        <p:nvSpPr>
          <p:cNvPr id="4" name="Datumsplatzhalter 3"/>
          <p:cNvSpPr>
            <a:spLocks noGrp="1"/>
          </p:cNvSpPr>
          <p:nvPr>
            <p:ph type="dt"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E0CB693-81E4-497B-A4B3-3BAC1E038F5A}" type="datetime1">
              <a:rPr kumimoji="0" lang="de-DE" altLang="zh-CN" sz="1000" b="0" i="0" u="none" strike="noStrike" kern="1200" cap="none" spc="0" normalizeH="0" baseline="0" noProof="0" smtClean="0">
                <a:ln>
                  <a:noFill/>
                </a:ln>
                <a:solidFill>
                  <a:srgbClr val="262626"/>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28.01.2025</a:t>
            </a:fld>
            <a:endParaRPr kumimoji="0" lang="de-DE" altLang="zh-CN" sz="1000" b="0" i="0" u="none" strike="noStrike" kern="1200" cap="none" spc="0" normalizeH="0" baseline="0" noProof="0" dirty="0">
              <a:ln>
                <a:noFill/>
              </a:ln>
              <a:solidFill>
                <a:srgbClr val="262626"/>
              </a:solidFill>
              <a:effectLst/>
              <a:uLnTx/>
              <a:uFillTx/>
              <a:latin typeface="Calibri" panose="020F0502020204030204"/>
              <a:ea typeface="宋体" panose="02010600030101010101" pitchFamily="2" charset="-122"/>
              <a:cs typeface="+mn-cs"/>
            </a:endParaRPr>
          </a:p>
        </p:txBody>
      </p:sp>
      <p:sp>
        <p:nvSpPr>
          <p:cNvPr id="5" name="Fußzeilenplatzhalt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altLang="zh-CN" sz="1000" b="0" i="0" u="none" strike="noStrike" kern="1200" cap="none" spc="0" normalizeH="0" baseline="0" noProof="0" dirty="0">
              <a:ln>
                <a:noFill/>
              </a:ln>
              <a:solidFill>
                <a:srgbClr val="262626"/>
              </a:solidFill>
              <a:effectLst/>
              <a:uLnTx/>
              <a:uFillTx/>
              <a:latin typeface="Calibri" panose="020F0502020204030204"/>
              <a:ea typeface="宋体" panose="02010600030101010101" pitchFamily="2" charset="-122"/>
              <a:cs typeface="+mn-cs"/>
            </a:endParaRPr>
          </a:p>
        </p:txBody>
      </p:sp>
      <p:sp>
        <p:nvSpPr>
          <p:cNvPr id="6" name="Foliennummernplatzhalter 5"/>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0EDB2-57C8-4CAE-B8DE-69B518AB0745}" type="slidenum">
              <a:rPr kumimoji="0" lang="de-DE" altLang="zh-CN" sz="1000" b="0" i="0" u="none" strike="noStrike" kern="1200" cap="none" spc="0" normalizeH="0" baseline="0" noProof="0">
                <a:ln>
                  <a:noFill/>
                </a:ln>
                <a:solidFill>
                  <a:srgbClr val="262626"/>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de-DE" altLang="zh-CN" sz="1000" b="0" i="0" u="none" strike="noStrike" kern="1200" cap="none" spc="0" normalizeH="0" baseline="0" noProof="0" dirty="0">
              <a:ln>
                <a:noFill/>
              </a:ln>
              <a:solidFill>
                <a:srgbClr val="262626"/>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15536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1FA446-078D-4002-92CF-90B215E1D10F}" type="datetime1">
              <a:rPr kumimoji="0" lang="en-US" sz="1000" b="0" i="0" u="none" strike="noStrike" kern="1200" cap="none" spc="0" normalizeH="0" baseline="0" noProof="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1/28/2025</a:t>
            </a:fld>
            <a:endParaRPr kumimoji="0" lang="en-US"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0EDB2-57C8-4CAE-B8DE-69B518AB0745}" type="slidenum">
              <a:rPr kumimoji="0" lang="en-US" sz="1000" b="0" i="0" u="none" strike="noStrike" kern="1200" cap="none" spc="0" normalizeH="0" baseline="0" noProof="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801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de-DE" sz="1400" dirty="0" err="1">
                <a:solidFill>
                  <a:srgbClr val="000000"/>
                </a:solidFill>
                <a:highlight>
                  <a:srgbClr val="FFFF00"/>
                </a:highlight>
                <a:latin typeface="Arial" panose="020B0604020202020204" pitchFamily="34" charset="0"/>
                <a:ea typeface="SimSun" panose="02010600030101010101" pitchFamily="2" charset="-122"/>
                <a:sym typeface="Wingdings" panose="05000000000000000000" pitchFamily="2" charset="2"/>
              </a:rPr>
              <a:t>Allways</a:t>
            </a:r>
            <a:r>
              <a:rPr lang="de-DE" sz="1400" dirty="0">
                <a:solidFill>
                  <a:srgbClr val="000000"/>
                </a:solidFill>
                <a:highlight>
                  <a:srgbClr val="FFFF00"/>
                </a:highlight>
                <a:latin typeface="Arial" panose="020B0604020202020204" pitchFamily="34" charset="0"/>
                <a:ea typeface="SimSun" panose="02010600030101010101" pitchFamily="2" charset="-122"/>
                <a:sym typeface="Wingdings" panose="05000000000000000000" pitchFamily="2" charset="2"/>
              </a:rPr>
              <a:t> </a:t>
            </a:r>
            <a:r>
              <a:rPr lang="de-DE" sz="1400" dirty="0" err="1">
                <a:solidFill>
                  <a:srgbClr val="000000"/>
                </a:solidFill>
                <a:highlight>
                  <a:srgbClr val="FFFF00"/>
                </a:highlight>
                <a:latin typeface="Arial" panose="020B0604020202020204" pitchFamily="34" charset="0"/>
                <a:ea typeface="SimSun" panose="02010600030101010101" pitchFamily="2" charset="-122"/>
                <a:sym typeface="Wingdings" panose="05000000000000000000" pitchFamily="2" charset="2"/>
              </a:rPr>
              <a:t>cost</a:t>
            </a:r>
            <a:r>
              <a:rPr lang="de-DE" sz="1400" dirty="0">
                <a:solidFill>
                  <a:srgbClr val="000000"/>
                </a:solidFill>
                <a:highlight>
                  <a:srgbClr val="FFFF00"/>
                </a:highlight>
                <a:latin typeface="Arial" panose="020B0604020202020204" pitchFamily="34" charset="0"/>
                <a:ea typeface="SimSun" panose="02010600030101010101" pitchFamily="2" charset="-122"/>
                <a:sym typeface="Wingdings" panose="05000000000000000000" pitchFamily="2" charset="2"/>
              </a:rPr>
              <a:t> </a:t>
            </a:r>
            <a:r>
              <a:rPr lang="de-DE" sz="1400" dirty="0" err="1">
                <a:solidFill>
                  <a:srgbClr val="000000"/>
                </a:solidFill>
                <a:highlight>
                  <a:srgbClr val="FFFF00"/>
                </a:highlight>
                <a:latin typeface="Arial" panose="020B0604020202020204" pitchFamily="34" charset="0"/>
                <a:ea typeface="SimSun" panose="02010600030101010101" pitchFamily="2" charset="-122"/>
                <a:sym typeface="Wingdings" panose="05000000000000000000" pitchFamily="2" charset="2"/>
              </a:rPr>
              <a:t>efficency</a:t>
            </a:r>
            <a:r>
              <a:rPr lang="de-DE" sz="1400" dirty="0">
                <a:solidFill>
                  <a:srgbClr val="000000"/>
                </a:solidFill>
                <a:highlight>
                  <a:srgbClr val="FFFF00"/>
                </a:highlight>
                <a:latin typeface="Arial" panose="020B0604020202020204" pitchFamily="34" charset="0"/>
                <a:ea typeface="SimSun" panose="02010600030101010101" pitchFamily="2" charset="-122"/>
                <a:sym typeface="Wingdings" panose="05000000000000000000" pitchFamily="2" charset="2"/>
              </a:rPr>
              <a:t> -&gt; simple </a:t>
            </a:r>
            <a:r>
              <a:rPr lang="de-DE" sz="1400" dirty="0" err="1">
                <a:solidFill>
                  <a:srgbClr val="000000"/>
                </a:solidFill>
                <a:highlight>
                  <a:srgbClr val="FFFF00"/>
                </a:highlight>
                <a:latin typeface="Arial" panose="020B0604020202020204" pitchFamily="34" charset="0"/>
                <a:ea typeface="SimSun" panose="02010600030101010101" pitchFamily="2" charset="-122"/>
                <a:sym typeface="Wingdings" panose="05000000000000000000" pitchFamily="2" charset="2"/>
              </a:rPr>
              <a:t>geometry</a:t>
            </a:r>
            <a:endParaRPr lang="de-DE" sz="1400" dirty="0">
              <a:solidFill>
                <a:srgbClr val="000000"/>
              </a:solidFill>
              <a:highlight>
                <a:srgbClr val="FFFF00"/>
              </a:highlight>
              <a:latin typeface="Arial" panose="020B0604020202020204" pitchFamily="34" charset="0"/>
              <a:ea typeface="SimSun" panose="02010600030101010101" pitchFamily="2" charset="-122"/>
              <a:sym typeface="Wingdings" panose="05000000000000000000" pitchFamily="2" charset="2"/>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de-DE" sz="1400" dirty="0">
                <a:solidFill>
                  <a:srgbClr val="000000"/>
                </a:solidFill>
                <a:highlight>
                  <a:srgbClr val="FFFF00"/>
                </a:highlight>
                <a:latin typeface="Arial" panose="020B0604020202020204" pitchFamily="34" charset="0"/>
                <a:ea typeface="SimSun" panose="02010600030101010101" pitchFamily="2" charset="-122"/>
                <a:sym typeface="Wingdings" panose="05000000000000000000" pitchFamily="2" charset="2"/>
              </a:rPr>
              <a:t>At </a:t>
            </a:r>
            <a:r>
              <a:rPr lang="de-DE" sz="1400" dirty="0" err="1">
                <a:solidFill>
                  <a:srgbClr val="000000"/>
                </a:solidFill>
                <a:highlight>
                  <a:srgbClr val="FFFF00"/>
                </a:highlight>
                <a:latin typeface="Arial" panose="020B0604020202020204" pitchFamily="34" charset="0"/>
                <a:ea typeface="SimSun" panose="02010600030101010101" pitchFamily="2" charset="-122"/>
                <a:sym typeface="Wingdings" panose="05000000000000000000" pitchFamily="2" charset="2"/>
              </a:rPr>
              <a:t>the</a:t>
            </a:r>
            <a:r>
              <a:rPr lang="de-DE" sz="1400" dirty="0">
                <a:solidFill>
                  <a:srgbClr val="000000"/>
                </a:solidFill>
                <a:highlight>
                  <a:srgbClr val="FFFF00"/>
                </a:highlight>
                <a:latin typeface="Arial" panose="020B0604020202020204" pitchFamily="34" charset="0"/>
                <a:ea typeface="SimSun" panose="02010600030101010101" pitchFamily="2" charset="-122"/>
                <a:sym typeface="Wingdings" panose="05000000000000000000" pitchFamily="2" charset="2"/>
              </a:rPr>
              <a:t> same time </a:t>
            </a:r>
            <a:r>
              <a:rPr lang="de-DE" sz="1400" dirty="0" err="1">
                <a:solidFill>
                  <a:srgbClr val="000000"/>
                </a:solidFill>
                <a:highlight>
                  <a:srgbClr val="FFFF00"/>
                </a:highlight>
                <a:latin typeface="Arial" panose="020B0604020202020204" pitchFamily="34" charset="0"/>
                <a:ea typeface="SimSun" panose="02010600030101010101" pitchFamily="2" charset="-122"/>
                <a:sym typeface="Wingdings" panose="05000000000000000000" pitchFamily="2" charset="2"/>
              </a:rPr>
              <a:t>enough</a:t>
            </a:r>
            <a:r>
              <a:rPr lang="de-DE" sz="1400" dirty="0">
                <a:solidFill>
                  <a:srgbClr val="000000"/>
                </a:solidFill>
                <a:highlight>
                  <a:srgbClr val="FFFF00"/>
                </a:highlight>
                <a:latin typeface="Arial" panose="020B0604020202020204" pitchFamily="34" charset="0"/>
                <a:ea typeface="SimSun" panose="02010600030101010101" pitchFamily="2" charset="-122"/>
                <a:sym typeface="Wingdings" panose="05000000000000000000" pitchFamily="2" charset="2"/>
              </a:rPr>
              <a:t> </a:t>
            </a:r>
            <a:r>
              <a:rPr lang="de-DE" sz="1400" dirty="0" err="1">
                <a:solidFill>
                  <a:srgbClr val="000000"/>
                </a:solidFill>
                <a:highlight>
                  <a:srgbClr val="FFFF00"/>
                </a:highlight>
                <a:latin typeface="Arial" panose="020B0604020202020204" pitchFamily="34" charset="0"/>
                <a:ea typeface="SimSun" panose="02010600030101010101" pitchFamily="2" charset="-122"/>
                <a:sym typeface="Wingdings" panose="05000000000000000000" pitchFamily="2" charset="2"/>
              </a:rPr>
              <a:t>accuracy</a:t>
            </a:r>
            <a:r>
              <a:rPr lang="de-DE" sz="1400" dirty="0">
                <a:solidFill>
                  <a:srgbClr val="000000"/>
                </a:solidFill>
                <a:highlight>
                  <a:srgbClr val="FFFF00"/>
                </a:highlight>
                <a:latin typeface="Arial" panose="020B0604020202020204" pitchFamily="34" charset="0"/>
                <a:ea typeface="SimSun" panose="02010600030101010101" pitchFamily="2" charset="-122"/>
                <a:sym typeface="Wingdings" panose="05000000000000000000" pitchFamily="2" charset="2"/>
              </a:rPr>
              <a:t> </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de-DE" sz="1400" dirty="0">
              <a:solidFill>
                <a:srgbClr val="000000"/>
              </a:solidFill>
              <a:highlight>
                <a:srgbClr val="FFFF00"/>
              </a:highlight>
              <a:latin typeface="Arial" panose="020B0604020202020204" pitchFamily="34" charset="0"/>
              <a:ea typeface="SimSun" panose="02010600030101010101" pitchFamily="2" charset="-122"/>
              <a:sym typeface="Wingdings" panose="05000000000000000000" pitchFamily="2" charset="2"/>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de-DE" sz="1400" dirty="0">
                <a:solidFill>
                  <a:srgbClr val="000000"/>
                </a:solidFill>
                <a:highlight>
                  <a:srgbClr val="FFFF00"/>
                </a:highlight>
                <a:latin typeface="Arial" panose="020B0604020202020204" pitchFamily="34" charset="0"/>
                <a:ea typeface="SimSun" panose="02010600030101010101" pitchFamily="2" charset="-122"/>
                <a:sym typeface="Wingdings" panose="05000000000000000000" pitchFamily="2" charset="2"/>
              </a:rPr>
              <a:t> 3 D </a:t>
            </a:r>
            <a:r>
              <a:rPr lang="de-DE" sz="1400" dirty="0" err="1">
                <a:solidFill>
                  <a:srgbClr val="000000"/>
                </a:solidFill>
                <a:highlight>
                  <a:srgbClr val="FFFF00"/>
                </a:highlight>
                <a:latin typeface="Arial" panose="020B0604020202020204" pitchFamily="34" charset="0"/>
                <a:ea typeface="SimSun" panose="02010600030101010101" pitchFamily="2" charset="-122"/>
                <a:sym typeface="Wingdings" panose="05000000000000000000" pitchFamily="2" charset="2"/>
              </a:rPr>
              <a:t>halls</a:t>
            </a:r>
            <a:r>
              <a:rPr lang="de-DE" sz="1400" dirty="0">
                <a:solidFill>
                  <a:srgbClr val="000000"/>
                </a:solidFill>
                <a:highlight>
                  <a:srgbClr val="FFFF00"/>
                </a:highlight>
                <a:latin typeface="Arial" panose="020B0604020202020204" pitchFamily="34" charset="0"/>
                <a:ea typeface="SimSun" panose="02010600030101010101" pitchFamily="2" charset="-122"/>
                <a:sym typeface="Wingdings" panose="05000000000000000000" pitchFamily="2" charset="2"/>
              </a:rPr>
              <a:t> ? </a:t>
            </a:r>
            <a:r>
              <a:rPr lang="de-DE" sz="1400" dirty="0">
                <a:solidFill>
                  <a:srgbClr val="000000"/>
                </a:solidFill>
                <a:highlight>
                  <a:srgbClr val="FFFF00"/>
                </a:highlight>
                <a:latin typeface="Arial" panose="020B0604020202020204" pitchFamily="34" charset="0"/>
                <a:ea typeface="SimSun" panose="02010600030101010101" pitchFamily="2" charset="-122"/>
              </a:rPr>
              <a:t>Br, Bz // </a:t>
            </a:r>
            <a:r>
              <a:rPr lang="de-DE" sz="1400" dirty="0" err="1">
                <a:solidFill>
                  <a:srgbClr val="000000"/>
                </a:solidFill>
                <a:highlight>
                  <a:srgbClr val="FFFF00"/>
                </a:highlight>
                <a:latin typeface="Arial" panose="020B0604020202020204" pitchFamily="34" charset="0"/>
                <a:ea typeface="SimSun" panose="02010600030101010101" pitchFamily="2" charset="-122"/>
              </a:rPr>
              <a:t>cylinder</a:t>
            </a:r>
            <a:r>
              <a:rPr lang="de-DE" sz="1400" dirty="0">
                <a:solidFill>
                  <a:srgbClr val="000000"/>
                </a:solidFill>
                <a:highlight>
                  <a:srgbClr val="FFFF00"/>
                </a:highlight>
                <a:latin typeface="Arial" panose="020B0604020202020204" pitchFamily="34" charset="0"/>
                <a:ea typeface="SimSun" panose="02010600030101010101" pitchFamily="2" charset="-122"/>
              </a:rPr>
              <a:t> </a:t>
            </a:r>
            <a:r>
              <a:rPr lang="de-DE" sz="1400" dirty="0" err="1">
                <a:solidFill>
                  <a:srgbClr val="000000"/>
                </a:solidFill>
                <a:highlight>
                  <a:srgbClr val="FFFF00"/>
                </a:highlight>
                <a:latin typeface="Arial" panose="020B0604020202020204" pitchFamily="34" charset="0"/>
                <a:ea typeface="SimSun" panose="02010600030101010101" pitchFamily="2" charset="-122"/>
              </a:rPr>
              <a:t>magnet</a:t>
            </a:r>
            <a:r>
              <a:rPr lang="de-DE" sz="1400" dirty="0">
                <a:solidFill>
                  <a:srgbClr val="000000"/>
                </a:solidFill>
                <a:highlight>
                  <a:srgbClr val="FFFF00"/>
                </a:highlight>
                <a:latin typeface="Arial" panose="020B0604020202020204" pitchFamily="34" charset="0"/>
                <a:ea typeface="SimSun" panose="02010600030101010101" pitchFamily="2" charset="-122"/>
              </a:rPr>
              <a:t> </a:t>
            </a:r>
            <a:r>
              <a:rPr lang="de-DE" sz="1400" dirty="0" err="1">
                <a:solidFill>
                  <a:srgbClr val="000000"/>
                </a:solidFill>
                <a:highlight>
                  <a:srgbClr val="FFFF00"/>
                </a:highlight>
                <a:latin typeface="Arial" panose="020B0604020202020204" pitchFamily="34" charset="0"/>
                <a:ea typeface="SimSun" panose="02010600030101010101" pitchFamily="2" charset="-122"/>
              </a:rPr>
              <a:t>rotations</a:t>
            </a:r>
            <a:r>
              <a:rPr lang="de-DE" sz="1400" dirty="0">
                <a:solidFill>
                  <a:srgbClr val="000000"/>
                </a:solidFill>
                <a:highlight>
                  <a:srgbClr val="FFFF00"/>
                </a:highlight>
                <a:latin typeface="Arial" panose="020B0604020202020204" pitchFamily="34" charset="0"/>
                <a:ea typeface="SimSun" panose="02010600030101010101" pitchFamily="2" charset="-122"/>
              </a:rPr>
              <a:t> Bewegung </a:t>
            </a:r>
          </a:p>
          <a:p>
            <a:endParaRPr lang="de-DE" altLang="zh-CN" dirty="0"/>
          </a:p>
          <a:p>
            <a:pPr marL="285750" indent="-285750" algn="just"/>
            <a:r>
              <a:rPr lang="de-DE" sz="1400" dirty="0">
                <a:solidFill>
                  <a:srgbClr val="000000"/>
                </a:solidFill>
                <a:effectLst/>
                <a:latin typeface="Arial" panose="020B0604020202020204" pitchFamily="34" charset="0"/>
                <a:ea typeface="SimSun" panose="02010600030101010101" pitchFamily="2" charset="-122"/>
              </a:rPr>
              <a:t>Bestimmung der optimalen Abmessungen des Magneten und die optimale Sensorpositionierung</a:t>
            </a:r>
          </a:p>
          <a:p>
            <a:pPr marL="285750" indent="-285750" algn="just"/>
            <a:endParaRPr lang="de-DE" sz="1400" dirty="0">
              <a:solidFill>
                <a:srgbClr val="000000"/>
              </a:solidFill>
              <a:latin typeface="Arial" panose="020B0604020202020204" pitchFamily="34" charset="0"/>
              <a:ea typeface="SimSun" panose="02010600030101010101" pitchFamily="2" charset="-122"/>
            </a:endParaRPr>
          </a:p>
          <a:p>
            <a:pPr marL="285750" marR="0" lvl="0" indent="-285750" algn="just" defTabSz="914400" rtl="0" eaLnBrk="1" fontAlgn="auto" latinLnBrk="0" hangingPunct="1">
              <a:lnSpc>
                <a:spcPct val="100000"/>
              </a:lnSpc>
              <a:spcBef>
                <a:spcPts val="600"/>
              </a:spcBef>
              <a:spcAft>
                <a:spcPts val="0"/>
              </a:spcAft>
              <a:buClrTx/>
              <a:buSzTx/>
              <a:buFontTx/>
              <a:buNone/>
              <a:tabLst/>
              <a:defRPr/>
            </a:pPr>
            <a:r>
              <a:rPr lang="de-DE" sz="1400" dirty="0">
                <a:solidFill>
                  <a:srgbClr val="000000"/>
                </a:solidFill>
                <a:effectLst/>
                <a:latin typeface="Arial" panose="020B0604020202020204" pitchFamily="34" charset="0"/>
                <a:ea typeface="SimSun" panose="02010600030101010101" pitchFamily="2" charset="-122"/>
              </a:rPr>
              <a:t>Bewertung der Auswirkungen von Magneteigenschaften auf die Sensorleistung mit Schwerpunkt auf Auflösung (stochastische Fehler-&gt;SNR)  und Nichtlinearität (systematische Fehler-&gt;THD)</a:t>
            </a:r>
          </a:p>
          <a:p>
            <a:pPr marL="285750" indent="-285750" algn="just"/>
            <a:endParaRPr lang="de-DE" sz="1400" dirty="0">
              <a:solidFill>
                <a:srgbClr val="000000"/>
              </a:solidFill>
              <a:effectLst/>
              <a:latin typeface="Arial" panose="020B0604020202020204" pitchFamily="34" charset="0"/>
              <a:ea typeface="SimSun" panose="02010600030101010101" pitchFamily="2" charset="-122"/>
            </a:endParaRPr>
          </a:p>
          <a:p>
            <a:pPr marL="285750" indent="-285750" algn="just"/>
            <a:endParaRPr lang="de-DE" sz="1400" dirty="0">
              <a:solidFill>
                <a:srgbClr val="000000"/>
              </a:solidFill>
              <a:latin typeface="Arial" panose="020B0604020202020204" pitchFamily="34" charset="0"/>
              <a:ea typeface="SimSun" panose="02010600030101010101" pitchFamily="2" charset="-122"/>
            </a:endParaRPr>
          </a:p>
          <a:p>
            <a:pPr marL="285750" indent="-285750" algn="just"/>
            <a:r>
              <a:rPr lang="de-DE" sz="1400" dirty="0">
                <a:solidFill>
                  <a:srgbClr val="000000"/>
                </a:solidFill>
                <a:effectLst/>
                <a:latin typeface="Arial" panose="020B0604020202020204" pitchFamily="34" charset="0"/>
                <a:ea typeface="SimSun" panose="02010600030101010101" pitchFamily="2" charset="-122"/>
              </a:rPr>
              <a:t>Identifizierung optimaler Magnetkonfigurationen durch multivariate Optimierung unter Berücksichtigung der Grenzwerte, wodurch die Sensorgenauigkeit und Kosteneffizienz verbessert werden soll.</a:t>
            </a:r>
          </a:p>
          <a:p>
            <a:endParaRPr lang="de-DE" altLang="zh-CN" dirty="0"/>
          </a:p>
          <a:p>
            <a:endParaRPr lang="de-DE" altLang="zh-CN" dirty="0"/>
          </a:p>
        </p:txBody>
      </p:sp>
      <p:sp>
        <p:nvSpPr>
          <p:cNvPr id="4" name="Datumsplatzhalter 3"/>
          <p:cNvSpPr>
            <a:spLocks noGrp="1"/>
          </p:cNvSpPr>
          <p:nvPr>
            <p:ph type="dt"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F62684-194A-43EC-836F-3D05DA0C21D2}" type="datetime1">
              <a:rPr kumimoji="0" lang="de-DE" altLang="zh-CN" sz="1000" b="0" i="0" u="none" strike="noStrike" kern="1200" cap="none" spc="0" normalizeH="0" baseline="0" noProof="0" smtClean="0">
                <a:ln>
                  <a:noFill/>
                </a:ln>
                <a:solidFill>
                  <a:srgbClr val="262626"/>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28.01.2025</a:t>
            </a:fld>
            <a:endParaRPr kumimoji="0" lang="de-DE" altLang="zh-CN" sz="1000" b="0" i="0" u="none" strike="noStrike" kern="1200" cap="none" spc="0" normalizeH="0" baseline="0" noProof="0" dirty="0">
              <a:ln>
                <a:noFill/>
              </a:ln>
              <a:solidFill>
                <a:srgbClr val="262626"/>
              </a:solidFill>
              <a:effectLst/>
              <a:uLnTx/>
              <a:uFillTx/>
              <a:latin typeface="Calibri" panose="020F0502020204030204"/>
              <a:ea typeface="宋体" panose="02010600030101010101" pitchFamily="2" charset="-122"/>
              <a:cs typeface="+mn-cs"/>
            </a:endParaRPr>
          </a:p>
        </p:txBody>
      </p:sp>
      <p:sp>
        <p:nvSpPr>
          <p:cNvPr id="5" name="Fußzeilenplatzhalt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altLang="zh-CN" sz="1000" b="0" i="0" u="none" strike="noStrike" kern="1200" cap="none" spc="0" normalizeH="0" baseline="0" noProof="0" dirty="0">
              <a:ln>
                <a:noFill/>
              </a:ln>
              <a:solidFill>
                <a:srgbClr val="262626"/>
              </a:solidFill>
              <a:effectLst/>
              <a:uLnTx/>
              <a:uFillTx/>
              <a:latin typeface="Calibri" panose="020F0502020204030204"/>
              <a:ea typeface="宋体" panose="02010600030101010101" pitchFamily="2" charset="-122"/>
              <a:cs typeface="+mn-cs"/>
            </a:endParaRPr>
          </a:p>
        </p:txBody>
      </p:sp>
      <p:sp>
        <p:nvSpPr>
          <p:cNvPr id="6" name="Foliennummernplatzhalter 5"/>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0EDB2-57C8-4CAE-B8DE-69B518AB0745}" type="slidenum">
              <a:rPr kumimoji="0" lang="de-DE" altLang="zh-CN" sz="1000" b="0" i="0" u="none" strike="noStrike" kern="1200" cap="none" spc="0" normalizeH="0" baseline="0" noProof="0">
                <a:ln>
                  <a:noFill/>
                </a:ln>
                <a:solidFill>
                  <a:srgbClr val="262626"/>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de-DE" altLang="zh-CN" sz="1000" b="0" i="0" u="none" strike="noStrike" kern="1200" cap="none" spc="0" normalizeH="0" baseline="0" noProof="0" dirty="0">
              <a:ln>
                <a:noFill/>
              </a:ln>
              <a:solidFill>
                <a:srgbClr val="262626"/>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95747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1FA446-078D-4002-92CF-90B215E1D10F}" type="datetime1">
              <a:rPr kumimoji="0" lang="en-US" sz="1000" b="0" i="0" u="none" strike="noStrike" kern="1200" cap="none" spc="0" normalizeH="0" baseline="0" noProof="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1/28/2025</a:t>
            </a:fld>
            <a:endParaRPr kumimoji="0" lang="en-US"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0EDB2-57C8-4CAE-B8DE-69B518AB0745}" type="slidenum">
              <a:rPr kumimoji="0" lang="en-US" sz="1000" b="0" i="0" u="none" strike="noStrike" kern="1200" cap="none" spc="0" normalizeH="0" baseline="0" noProof="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7641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1FA446-078D-4002-92CF-90B215E1D10F}" type="datetime1">
              <a:rPr kumimoji="0" lang="en-US" sz="1000" b="0" i="0" u="none" strike="noStrike" kern="1200" cap="none" spc="0" normalizeH="0" baseline="0" noProof="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1/28/2025</a:t>
            </a:fld>
            <a:endParaRPr kumimoji="0" lang="en-US"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0EDB2-57C8-4CAE-B8DE-69B518AB0745}" type="slidenum">
              <a:rPr kumimoji="0" lang="en-US" sz="1000" b="0" i="0" u="none" strike="noStrike" kern="1200" cap="none" spc="0" normalizeH="0" baseline="0" noProof="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118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Von hinten nach vorne erzählen</a:t>
            </a:r>
          </a:p>
          <a:p>
            <a:endParaRPr lang="de-DE" dirty="0"/>
          </a:p>
          <a:p>
            <a:r>
              <a:rPr lang="de-DE" dirty="0" err="1"/>
              <a:t>Cost</a:t>
            </a:r>
            <a:r>
              <a:rPr lang="de-DE" dirty="0"/>
              <a:t> + </a:t>
            </a:r>
            <a:r>
              <a:rPr lang="de-DE" dirty="0" err="1"/>
              <a:t>accuracy</a:t>
            </a:r>
            <a:endParaRPr lang="de-DE" dirty="0"/>
          </a:p>
          <a:p>
            <a:endParaRPr lang="de-DE" dirty="0"/>
          </a:p>
          <a:p>
            <a:r>
              <a:rPr lang="de-DE" dirty="0" err="1"/>
              <a:t>Reduce</a:t>
            </a:r>
            <a:r>
              <a:rPr lang="de-DE" dirty="0"/>
              <a:t> </a:t>
            </a:r>
            <a:r>
              <a:rPr lang="de-DE" dirty="0" err="1"/>
              <a:t>error</a:t>
            </a:r>
            <a:r>
              <a:rPr lang="de-DE" dirty="0"/>
              <a:t> -&gt; </a:t>
            </a:r>
            <a:r>
              <a:rPr lang="de-DE" dirty="0" err="1"/>
              <a:t>sytemmatical</a:t>
            </a:r>
            <a:r>
              <a:rPr lang="de-DE" dirty="0"/>
              <a:t> </a:t>
            </a:r>
            <a:r>
              <a:rPr lang="de-DE" dirty="0" err="1"/>
              <a:t>error</a:t>
            </a:r>
            <a:r>
              <a:rPr lang="de-DE" dirty="0"/>
              <a:t> THD</a:t>
            </a:r>
          </a:p>
          <a:p>
            <a:r>
              <a:rPr lang="de-DE" dirty="0" err="1"/>
              <a:t>Increase</a:t>
            </a:r>
            <a:r>
              <a:rPr lang="de-DE" dirty="0"/>
              <a:t> </a:t>
            </a:r>
            <a:r>
              <a:rPr lang="de-DE" dirty="0" err="1"/>
              <a:t>sensytivity</a:t>
            </a:r>
            <a:r>
              <a:rPr lang="de-DE" dirty="0"/>
              <a:t> -&gt; </a:t>
            </a:r>
            <a:r>
              <a:rPr lang="de-DE" dirty="0" err="1"/>
              <a:t>increase</a:t>
            </a:r>
            <a:r>
              <a:rPr lang="de-DE" dirty="0"/>
              <a:t> </a:t>
            </a:r>
            <a:r>
              <a:rPr lang="de-DE" dirty="0" err="1"/>
              <a:t>magnetic</a:t>
            </a:r>
            <a:r>
              <a:rPr lang="de-DE" dirty="0"/>
              <a:t> </a:t>
            </a:r>
            <a:r>
              <a:rPr lang="de-DE" dirty="0" err="1"/>
              <a:t>field</a:t>
            </a:r>
            <a:endParaRPr lang="de-DE" dirty="0"/>
          </a:p>
        </p:txBody>
      </p:sp>
      <p:sp>
        <p:nvSpPr>
          <p:cNvPr id="4" name="Datumsplatzhalter 3"/>
          <p:cNvSpPr>
            <a:spLocks noGrp="1"/>
          </p:cNvSpPr>
          <p:nvPr>
            <p:ph type="dt"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218BF88-72E8-4047-BAB3-4CE4BACD6ED0}" type="datetime1">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28.01.2025</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5" name="Fußzeilenplatzhalt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6" name="Foliennummernplatzhalter 5"/>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0EDB2-57C8-4CAE-B8DE-69B518AB0745}" type="slidenum">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418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Gleichungen vom Herr Prof. </a:t>
            </a:r>
            <a:r>
              <a:rPr lang="de-DE" dirty="0" err="1"/>
              <a:t>Furlani</a:t>
            </a:r>
            <a:r>
              <a:rPr lang="de-DE" dirty="0"/>
              <a:t> abgeleitet; FEM: fordert extrem feiner Netz um THD genau zu berechnen, harmonische , Zeit sehr aufwendig// bessere Method: Analytische Gleichung</a:t>
            </a:r>
          </a:p>
          <a:p>
            <a:endParaRPr lang="de-DE" dirty="0"/>
          </a:p>
          <a:p>
            <a:r>
              <a:rPr lang="de-DE" dirty="0" err="1"/>
              <a:t>Diametrically</a:t>
            </a:r>
            <a:r>
              <a:rPr lang="de-DE" dirty="0"/>
              <a:t> </a:t>
            </a:r>
            <a:r>
              <a:rPr lang="de-DE" dirty="0" err="1"/>
              <a:t>magnetised</a:t>
            </a:r>
            <a:endParaRPr lang="de-DE" dirty="0"/>
          </a:p>
          <a:p>
            <a:pPr marL="285750" indent="-285750" algn="just">
              <a:buFont typeface="Wingdings" panose="05000000000000000000" pitchFamily="2" charset="2"/>
              <a:buChar char="à"/>
            </a:pPr>
            <a:r>
              <a:rPr lang="de-DE" sz="1400" dirty="0">
                <a:solidFill>
                  <a:srgbClr val="000000"/>
                </a:solidFill>
                <a:highlight>
                  <a:srgbClr val="FFFF00"/>
                </a:highlight>
                <a:latin typeface="Arial" panose="020B0604020202020204" pitchFamily="34" charset="0"/>
                <a:ea typeface="SimSun" panose="02010600030101010101" pitchFamily="2" charset="-122"/>
              </a:rPr>
              <a:t>Simulation mit Br und B</a:t>
            </a:r>
            <a:r>
              <a:rPr lang="el-GR" sz="1400" baseline="-25000" dirty="0"/>
              <a:t>θ </a:t>
            </a:r>
            <a:endParaRPr lang="de-DE" sz="1400" baseline="-25000" dirty="0">
              <a:solidFill>
                <a:srgbClr val="000000"/>
              </a:solidFill>
              <a:highlight>
                <a:srgbClr val="FFFF00"/>
              </a:highlight>
              <a:latin typeface="Arial" panose="020B0604020202020204" pitchFamily="34" charset="0"/>
              <a:ea typeface="SimSun" panose="02010600030101010101" pitchFamily="2" charset="-122"/>
            </a:endParaRPr>
          </a:p>
          <a:p>
            <a:pPr marL="285750" indent="-285750" algn="just">
              <a:buFont typeface="Wingdings" panose="05000000000000000000" pitchFamily="2" charset="2"/>
              <a:buChar char="à"/>
            </a:pPr>
            <a:endParaRPr lang="de-DE" dirty="0"/>
          </a:p>
          <a:p>
            <a:r>
              <a:rPr lang="de-DE" dirty="0" err="1"/>
              <a:t>Z,r</a:t>
            </a:r>
            <a:r>
              <a:rPr lang="de-DE" dirty="0"/>
              <a:t>,</a:t>
            </a:r>
            <a:r>
              <a:rPr lang="el-GR" sz="1400" baseline="-25000" dirty="0"/>
              <a:t> θ</a:t>
            </a:r>
            <a:r>
              <a:rPr lang="de-DE" sz="1400" baseline="-25000" dirty="0"/>
              <a:t> </a:t>
            </a:r>
            <a:r>
              <a:rPr lang="de-DE" dirty="0"/>
              <a:t>-&gt; Messposition</a:t>
            </a:r>
          </a:p>
          <a:p>
            <a:r>
              <a:rPr lang="de-DE" dirty="0"/>
              <a:t>mit ‚ -&gt; Magnetabmessungen</a:t>
            </a:r>
            <a:endParaRPr lang="de-DE" sz="1400" baseline="-25000" dirty="0"/>
          </a:p>
        </p:txBody>
      </p:sp>
      <p:sp>
        <p:nvSpPr>
          <p:cNvPr id="4" name="Datumsplatzhalter 3"/>
          <p:cNvSpPr>
            <a:spLocks noGrp="1"/>
          </p:cNvSpPr>
          <p:nvPr>
            <p:ph type="dt"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A453F-5732-4F13-995E-1E5C2CECDF23}" type="datetime1">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28.01.2025</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5" name="Fußzeilenplatzhalt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6" name="Foliennummernplatzhalter 5"/>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0EDB2-57C8-4CAE-B8DE-69B518AB0745}" type="slidenum">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6126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Gleichungen vom Herr Prof. </a:t>
            </a:r>
            <a:r>
              <a:rPr lang="de-DE" dirty="0" err="1"/>
              <a:t>Furlani</a:t>
            </a:r>
            <a:r>
              <a:rPr lang="de-DE" dirty="0"/>
              <a:t> abgeleitet; FEM: fordert extrem feiner Netz um THD genau zu berechnen, harmonische , Zeit sehr aufwendig// bessere Method: Analytische Gleichung</a:t>
            </a:r>
          </a:p>
          <a:p>
            <a:endParaRPr lang="de-DE" dirty="0"/>
          </a:p>
          <a:p>
            <a:r>
              <a:rPr lang="de-DE" dirty="0" err="1"/>
              <a:t>Diametrically</a:t>
            </a:r>
            <a:r>
              <a:rPr lang="de-DE" dirty="0"/>
              <a:t> </a:t>
            </a:r>
            <a:r>
              <a:rPr lang="de-DE" dirty="0" err="1"/>
              <a:t>magnetised</a:t>
            </a:r>
            <a:endParaRPr lang="de-DE" dirty="0"/>
          </a:p>
          <a:p>
            <a:pPr marL="285750" indent="-285750" algn="just">
              <a:buFont typeface="Wingdings" panose="05000000000000000000" pitchFamily="2" charset="2"/>
              <a:buChar char="à"/>
            </a:pPr>
            <a:r>
              <a:rPr lang="de-DE" sz="1400" dirty="0">
                <a:solidFill>
                  <a:srgbClr val="000000"/>
                </a:solidFill>
                <a:highlight>
                  <a:srgbClr val="FFFF00"/>
                </a:highlight>
                <a:latin typeface="Arial" panose="020B0604020202020204" pitchFamily="34" charset="0"/>
                <a:ea typeface="SimSun" panose="02010600030101010101" pitchFamily="2" charset="-122"/>
              </a:rPr>
              <a:t>Simulation mit Br und B</a:t>
            </a:r>
            <a:r>
              <a:rPr lang="el-GR" sz="1400" baseline="-25000" dirty="0"/>
              <a:t>θ </a:t>
            </a:r>
            <a:endParaRPr lang="de-DE" sz="1400" baseline="-25000" dirty="0">
              <a:solidFill>
                <a:srgbClr val="000000"/>
              </a:solidFill>
              <a:highlight>
                <a:srgbClr val="FFFF00"/>
              </a:highlight>
              <a:latin typeface="Arial" panose="020B0604020202020204" pitchFamily="34" charset="0"/>
              <a:ea typeface="SimSun" panose="02010600030101010101" pitchFamily="2" charset="-122"/>
            </a:endParaRPr>
          </a:p>
          <a:p>
            <a:pPr marL="285750" indent="-285750" algn="just">
              <a:buFont typeface="Wingdings" panose="05000000000000000000" pitchFamily="2" charset="2"/>
              <a:buChar char="à"/>
            </a:pPr>
            <a:endParaRPr lang="de-DE" dirty="0"/>
          </a:p>
          <a:p>
            <a:r>
              <a:rPr lang="de-DE" dirty="0" err="1"/>
              <a:t>Z,r</a:t>
            </a:r>
            <a:r>
              <a:rPr lang="de-DE" dirty="0"/>
              <a:t>,</a:t>
            </a:r>
            <a:r>
              <a:rPr lang="el-GR" sz="1400" baseline="-25000" dirty="0"/>
              <a:t> θ</a:t>
            </a:r>
            <a:r>
              <a:rPr lang="de-DE" sz="1400" baseline="-25000" dirty="0"/>
              <a:t> </a:t>
            </a:r>
            <a:r>
              <a:rPr lang="de-DE" dirty="0"/>
              <a:t>-&gt; Messposition</a:t>
            </a:r>
          </a:p>
          <a:p>
            <a:r>
              <a:rPr lang="de-DE" dirty="0"/>
              <a:t>mit ‚ -&gt; Magnetabmessungen</a:t>
            </a:r>
            <a:endParaRPr lang="de-DE" sz="1400" baseline="-25000" dirty="0"/>
          </a:p>
        </p:txBody>
      </p:sp>
      <p:sp>
        <p:nvSpPr>
          <p:cNvPr id="4" name="Datumsplatzhalter 3"/>
          <p:cNvSpPr>
            <a:spLocks noGrp="1"/>
          </p:cNvSpPr>
          <p:nvPr>
            <p:ph type="dt"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BA453F-5732-4F13-995E-1E5C2CECDF23}" type="datetime1">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28.01.2025</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5" name="Fußzeilenplatzhalt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6" name="Foliennummernplatzhalter 5"/>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0EDB2-57C8-4CAE-B8DE-69B518AB0745}" type="slidenum">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8213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de-DE" sz="1400" i="1" dirty="0"/>
                  <a:t>The </a:t>
                </a:r>
                <a:r>
                  <a:rPr lang="de-DE" sz="1400" i="1" dirty="0" err="1"/>
                  <a:t>given</a:t>
                </a:r>
                <a:r>
                  <a:rPr lang="de-DE" sz="1400" i="1" dirty="0"/>
                  <a:t> </a:t>
                </a:r>
                <a:r>
                  <a:rPr lang="de-DE" sz="1400" i="1" dirty="0" err="1"/>
                  <a:t>problem</a:t>
                </a:r>
                <a:r>
                  <a:rPr lang="de-DE" sz="1400" i="1" dirty="0"/>
                  <a:t> </a:t>
                </a:r>
                <a:r>
                  <a:rPr lang="de-DE" sz="1400" i="1" dirty="0" err="1"/>
                  <a:t>is</a:t>
                </a:r>
                <a:r>
                  <a:rPr lang="de-DE" sz="1400" i="1" dirty="0"/>
                  <a:t> axial </a:t>
                </a:r>
                <a:r>
                  <a:rPr lang="de-DE" sz="1400" i="1" dirty="0" err="1"/>
                  <a:t>symmetrical</a:t>
                </a:r>
                <a:r>
                  <a:rPr lang="de-DE" sz="1400" i="1" dirty="0"/>
                  <a:t>, </a:t>
                </a:r>
                <a:r>
                  <a:rPr lang="de-DE" sz="1400" i="1" dirty="0" err="1"/>
                  <a:t>the</a:t>
                </a:r>
                <a:r>
                  <a:rPr lang="de-DE" sz="1400" i="1" dirty="0"/>
                  <a:t> </a:t>
                </a:r>
                <a:r>
                  <a:rPr lang="de-DE" sz="1400" i="1" dirty="0" err="1"/>
                  <a:t>calculation</a:t>
                </a:r>
                <a:r>
                  <a:rPr lang="de-DE" sz="1400" i="1" dirty="0"/>
                  <a:t> </a:t>
                </a:r>
                <a:r>
                  <a:rPr lang="de-DE" sz="1400" i="1" dirty="0" err="1"/>
                  <a:t>therefore</a:t>
                </a:r>
                <a:r>
                  <a:rPr lang="de-DE" sz="1400" i="1" dirty="0"/>
                  <a:t> </a:t>
                </a:r>
                <a:r>
                  <a:rPr lang="de-DE" sz="1400" i="1" dirty="0" err="1"/>
                  <a:t>only</a:t>
                </a:r>
                <a:r>
                  <a:rPr lang="de-DE" sz="1400" i="1" dirty="0"/>
                  <a:t> </a:t>
                </a:r>
                <a:r>
                  <a:rPr lang="de-DE" sz="1400" i="1" dirty="0" err="1"/>
                  <a:t>should</a:t>
                </a:r>
                <a:r>
                  <a:rPr lang="de-DE" sz="1400" i="1" dirty="0"/>
                  <a:t> </a:t>
                </a:r>
                <a:r>
                  <a:rPr lang="de-DE" sz="1400" i="1" dirty="0" err="1"/>
                  <a:t>focus</a:t>
                </a:r>
                <a:r>
                  <a:rPr lang="de-DE" sz="1400" i="1" dirty="0"/>
                  <a:t> on </a:t>
                </a:r>
                <a:r>
                  <a:rPr lang="de-DE" sz="1400" i="1" dirty="0" err="1"/>
                  <a:t>the</a:t>
                </a:r>
                <a:r>
                  <a:rPr lang="de-DE" sz="1400" i="1" dirty="0"/>
                  <a:t> radial (Br) and axial (Bz) </a:t>
                </a:r>
                <a:r>
                  <a:rPr lang="de-DE" sz="1400" i="1" dirty="0" err="1"/>
                  <a:t>magnetic</a:t>
                </a:r>
                <a:r>
                  <a:rPr lang="de-DE" sz="1400" i="1" dirty="0"/>
                  <a:t> </a:t>
                </a:r>
                <a:r>
                  <a:rPr lang="de-DE" sz="1400" i="1" dirty="0" err="1"/>
                  <a:t>fields</a:t>
                </a:r>
                <a:r>
                  <a:rPr lang="de-DE" sz="1400" i="1" dirty="0"/>
                  <a:t>, </a:t>
                </a:r>
                <a:r>
                  <a:rPr lang="de-DE" sz="1400" i="1" dirty="0" err="1"/>
                  <a:t>presented</a:t>
                </a:r>
                <a:r>
                  <a:rPr lang="de-DE" sz="1400" i="1" dirty="0"/>
                  <a:t>. </a:t>
                </a:r>
                <a:r>
                  <a:rPr lang="de-DE" sz="1400" i="1" dirty="0" err="1"/>
                  <a:t>Where</a:t>
                </a:r>
                <a:r>
                  <a:rPr lang="de-DE" sz="1400" i="1" dirty="0"/>
                  <a:t> </a:t>
                </a:r>
                <a:r>
                  <a:rPr lang="de-DE" sz="1400" i="1" dirty="0" err="1"/>
                  <a:t>the</a:t>
                </a:r>
                <a:r>
                  <a:rPr lang="de-DE" sz="1400" i="1" dirty="0"/>
                  <a:t> </a:t>
                </a:r>
                <a:r>
                  <a:rPr lang="de-DE" sz="1400" i="1" dirty="0" err="1"/>
                  <a:t>parameter</a:t>
                </a:r>
                <a:r>
                  <a:rPr lang="de-DE" sz="1400" i="1" dirty="0"/>
                  <a:t> α </a:t>
                </a:r>
                <a:r>
                  <a:rPr lang="de-DE" sz="1400" i="1" dirty="0" err="1"/>
                  <a:t>for</a:t>
                </a:r>
                <a:r>
                  <a:rPr lang="de-DE" sz="1400" i="1" dirty="0"/>
                  <a:t> </a:t>
                </a:r>
                <a:r>
                  <a:rPr lang="de-DE" sz="1400" i="1" dirty="0" err="1"/>
                  <a:t>the</a:t>
                </a:r>
                <a:r>
                  <a:rPr lang="de-DE" sz="1400" i="1" dirty="0"/>
                  <a:t> x-</a:t>
                </a:r>
                <a:r>
                  <a:rPr lang="de-DE" sz="1400" i="1" dirty="0" err="1"/>
                  <a:t>axis</a:t>
                </a:r>
                <a:r>
                  <a:rPr lang="de-DE" sz="1400" i="1" dirty="0"/>
                  <a:t> </a:t>
                </a:r>
                <a:r>
                  <a:rPr lang="de-DE" sz="1400" i="1" dirty="0" err="1"/>
                  <a:t>represents</a:t>
                </a:r>
                <a:r>
                  <a:rPr lang="de-DE" sz="1400" i="1" dirty="0"/>
                  <a:t> </a:t>
                </a:r>
                <a:r>
                  <a:rPr lang="de-DE" sz="1400" i="1" dirty="0" err="1"/>
                  <a:t>the</a:t>
                </a:r>
                <a:r>
                  <a:rPr lang="de-DE" sz="1400" i="1" dirty="0"/>
                  <a:t> relative radial </a:t>
                </a:r>
                <a:r>
                  <a:rPr lang="de-DE" sz="1400" i="1" dirty="0" err="1"/>
                  <a:t>distance</a:t>
                </a:r>
                <a:r>
                  <a:rPr lang="de-DE" sz="1400" i="1" dirty="0"/>
                  <a:t>, </a:t>
                </a:r>
                <a:r>
                  <a:rPr lang="de-DE" sz="1400" i="1" dirty="0" err="1"/>
                  <a:t>which</a:t>
                </a:r>
                <a:r>
                  <a:rPr lang="de-DE" sz="1400" i="1" dirty="0"/>
                  <a:t> </a:t>
                </a:r>
                <a:r>
                  <a:rPr lang="de-DE" sz="1400" i="1" dirty="0" err="1"/>
                  <a:t>is</a:t>
                </a:r>
                <a:r>
                  <a:rPr lang="de-DE" sz="1400" i="1" dirty="0"/>
                  <a:t> </a:t>
                </a:r>
                <a:r>
                  <a:rPr lang="de-DE" sz="1400" i="1" dirty="0" err="1"/>
                  <a:t>defined</a:t>
                </a:r>
                <a:r>
                  <a:rPr lang="de-DE" sz="1400" i="1" dirty="0"/>
                  <a:t> </a:t>
                </a:r>
                <a:r>
                  <a:rPr lang="de-DE" sz="1400" i="1" dirty="0" err="1"/>
                  <a:t>as</a:t>
                </a:r>
                <a:r>
                  <a:rPr lang="de-DE" sz="1400" i="1" dirty="0"/>
                  <a:t>:</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de-DE" sz="1400" b="1" i="1"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𝜶</m:t>
                      </m:r>
                      <m:r>
                        <a:rPr kumimoji="0" lang="de-DE" sz="1400" b="1" i="1"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m:t>
                      </m:r>
                      <m:f>
                        <m:fPr>
                          <m:ctrlPr>
                            <a:rPr kumimoji="0" lang="de-DE" sz="14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fPr>
                        <m:num>
                          <m:r>
                            <a:rPr kumimoji="0" lang="de-DE" sz="1400" b="1" i="1"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𝒓</m:t>
                          </m:r>
                        </m:num>
                        <m:den>
                          <m:sSub>
                            <m:sSubPr>
                              <m:ctrlPr>
                                <a:rPr kumimoji="0" lang="de-DE" sz="14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sSubPr>
                            <m:e>
                              <m:r>
                                <a:rPr kumimoji="0" lang="de-DE" sz="1400" b="1" i="1"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𝒓</m:t>
                              </m:r>
                            </m:e>
                            <m:sub>
                              <m:r>
                                <a:rPr kumimoji="0" lang="de-DE" sz="1400" b="1" i="1"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𝑴</m:t>
                              </m:r>
                            </m:sub>
                          </m:sSub>
                        </m:den>
                      </m:f>
                    </m:oMath>
                  </m:oMathPara>
                </a14:m>
                <a:endParaRPr lang="de-DE" dirty="0"/>
              </a:p>
              <a:p>
                <a:r>
                  <a:rPr lang="de-DE" dirty="0"/>
                  <a:t>Beta: Länge / Durchmesser</a:t>
                </a:r>
              </a:p>
              <a:p>
                <a:endParaRPr lang="de-DE" dirty="0"/>
              </a:p>
              <a:p>
                <a:r>
                  <a:rPr lang="de-DE" dirty="0"/>
                  <a:t>Validierung: Ergebnisse = FEM + Messung</a:t>
                </a:r>
              </a:p>
              <a:p>
                <a:endParaRPr lang="de-DE" dirty="0"/>
              </a:p>
              <a:p>
                <a:r>
                  <a:rPr lang="de-DE" dirty="0"/>
                  <a:t>Mittelwert (</a:t>
                </a:r>
                <a:r>
                  <a:rPr lang="de-DE" dirty="0" err="1"/>
                  <a:t>mean</a:t>
                </a:r>
                <a:r>
                  <a:rPr lang="de-DE" dirty="0"/>
                  <a:t> </a:t>
                </a:r>
                <a:r>
                  <a:rPr lang="de-DE" dirty="0" err="1"/>
                  <a:t>value</a:t>
                </a:r>
                <a:r>
                  <a:rPr lang="de-DE" dirty="0"/>
                  <a:t>) Br (</a:t>
                </a:r>
                <a:r>
                  <a:rPr lang="de-DE" dirty="0" err="1"/>
                  <a:t>mü</a:t>
                </a:r>
                <a:r>
                  <a:rPr lang="de-DE" dirty="0"/>
                  <a:t> = 0.0000)</a:t>
                </a:r>
              </a:p>
              <a:p>
                <a:r>
                  <a:rPr lang="de-DE" dirty="0"/>
                  <a:t>Standardabweichung (</a:t>
                </a:r>
                <a:r>
                  <a:rPr lang="de-DE" b="0" i="0" dirty="0" err="1">
                    <a:solidFill>
                      <a:srgbClr val="3C4043"/>
                    </a:solidFill>
                    <a:effectLst/>
                    <a:highlight>
                      <a:srgbClr val="D2E3FC"/>
                    </a:highlight>
                    <a:latin typeface="Roboto" panose="02000000000000000000" pitchFamily="2" charset="0"/>
                  </a:rPr>
                  <a:t>standard</a:t>
                </a:r>
                <a:r>
                  <a:rPr lang="de-DE" b="0" i="0" dirty="0">
                    <a:solidFill>
                      <a:srgbClr val="3C4043"/>
                    </a:solidFill>
                    <a:effectLst/>
                    <a:highlight>
                      <a:srgbClr val="D2E3FC"/>
                    </a:highlight>
                    <a:latin typeface="Roboto" panose="02000000000000000000" pitchFamily="2" charset="0"/>
                  </a:rPr>
                  <a:t> </a:t>
                </a:r>
                <a:r>
                  <a:rPr lang="de-DE" b="0" i="0" dirty="0" err="1">
                    <a:solidFill>
                      <a:srgbClr val="3C4043"/>
                    </a:solidFill>
                    <a:effectLst/>
                    <a:highlight>
                      <a:srgbClr val="D2E3FC"/>
                    </a:highlight>
                    <a:latin typeface="Roboto" panose="02000000000000000000" pitchFamily="2" charset="0"/>
                  </a:rPr>
                  <a:t>deviation</a:t>
                </a:r>
                <a:r>
                  <a:rPr lang="de-DE" dirty="0"/>
                  <a:t>) Br (</a:t>
                </a:r>
                <a:r>
                  <a:rPr lang="de-DE" dirty="0" err="1"/>
                  <a:t>sigma</a:t>
                </a:r>
                <a:r>
                  <a:rPr lang="de-DE" dirty="0"/>
                  <a:t>= 0,0050)</a:t>
                </a:r>
              </a:p>
              <a:p>
                <a:r>
                  <a:rPr lang="de-DE" dirty="0"/>
                  <a:t>Mittelwert </a:t>
                </a:r>
                <a:r>
                  <a:rPr lang="de-DE" dirty="0" err="1"/>
                  <a:t>Bc</a:t>
                </a:r>
                <a:r>
                  <a:rPr lang="de-DE" dirty="0"/>
                  <a:t> (</a:t>
                </a:r>
                <a:r>
                  <a:rPr lang="de-DE" dirty="0" err="1"/>
                  <a:t>mü</a:t>
                </a:r>
                <a:r>
                  <a:rPr lang="de-DE" dirty="0"/>
                  <a:t> = -0.0008)</a:t>
                </a:r>
              </a:p>
              <a:p>
                <a:r>
                  <a:rPr lang="de-DE" dirty="0"/>
                  <a:t>Sigma </a:t>
                </a:r>
                <a:r>
                  <a:rPr lang="de-DE" dirty="0" err="1"/>
                  <a:t>Bc</a:t>
                </a:r>
                <a:r>
                  <a:rPr lang="de-DE" dirty="0"/>
                  <a:t> = 0,0020</a:t>
                </a:r>
              </a:p>
              <a:p>
                <a:endParaRPr lang="de-DE" dirty="0"/>
              </a:p>
              <a:p>
                <a:r>
                  <a:rPr lang="de-DE" dirty="0"/>
                  <a:t>Validierung: Ergebnisse = FEM + Messung</a:t>
                </a:r>
              </a:p>
              <a:p>
                <a:endParaRPr lang="de-DE" dirty="0"/>
              </a:p>
              <a:p>
                <a:r>
                  <a:rPr lang="de-DE" dirty="0"/>
                  <a:t>A01:</a:t>
                </a:r>
              </a:p>
              <a:p>
                <a:pPr marL="0" marR="0">
                  <a:spcBef>
                    <a:spcPts val="0"/>
                  </a:spcBef>
                  <a:spcAft>
                    <a:spcPts val="0"/>
                  </a:spcAft>
                </a:pPr>
                <a:r>
                  <a:rPr lang="de-DE" sz="1800" b="0" dirty="0" err="1">
                    <a:effectLst/>
                    <a:latin typeface="Menlo"/>
                  </a:rPr>
                  <a:t>Bmag</a:t>
                </a:r>
                <a:r>
                  <a:rPr lang="de-DE" sz="1800" b="0" dirty="0">
                    <a:effectLst/>
                    <a:latin typeface="Menlo"/>
                  </a:rPr>
                  <a:t>=1;</a:t>
                </a:r>
              </a:p>
              <a:p>
                <a:pPr marL="0" marR="0">
                  <a:spcBef>
                    <a:spcPts val="0"/>
                  </a:spcBef>
                  <a:spcAft>
                    <a:spcPts val="0"/>
                  </a:spcAft>
                </a:pPr>
                <a:r>
                  <a:rPr lang="de-DE" sz="1800" b="0" dirty="0" err="1">
                    <a:effectLst/>
                    <a:latin typeface="Menlo"/>
                  </a:rPr>
                  <a:t>z_M</a:t>
                </a:r>
                <a:r>
                  <a:rPr lang="de-DE" sz="1800" b="0" dirty="0">
                    <a:effectLst/>
                    <a:latin typeface="Menlo"/>
                  </a:rPr>
                  <a:t>=10;</a:t>
                </a:r>
              </a:p>
              <a:p>
                <a:pPr marL="0" marR="0">
                  <a:spcBef>
                    <a:spcPts val="0"/>
                  </a:spcBef>
                  <a:spcAft>
                    <a:spcPts val="0"/>
                  </a:spcAft>
                </a:pPr>
                <a:r>
                  <a:rPr lang="de-DE" sz="1800" b="0" dirty="0" err="1">
                    <a:effectLst/>
                    <a:latin typeface="Menlo"/>
                  </a:rPr>
                  <a:t>r_M</a:t>
                </a:r>
                <a:r>
                  <a:rPr lang="de-DE" sz="1800" b="0" dirty="0">
                    <a:effectLst/>
                    <a:latin typeface="Menlo"/>
                  </a:rPr>
                  <a:t>=5; </a:t>
                </a:r>
                <a:endParaRPr lang="de-DE" sz="1800" b="0" dirty="0">
                  <a:solidFill>
                    <a:srgbClr val="008013"/>
                  </a:solidFill>
                  <a:effectLst/>
                  <a:latin typeface="Calibri" panose="020F0502020204030204" pitchFamily="34" charset="0"/>
                </a:endParaRPr>
              </a:p>
              <a:p>
                <a:pPr marL="0" marR="0">
                  <a:spcBef>
                    <a:spcPts val="0"/>
                  </a:spcBef>
                  <a:spcAft>
                    <a:spcPts val="0"/>
                  </a:spcAft>
                </a:pPr>
                <a:r>
                  <a:rPr lang="de-DE" sz="1800" b="0" dirty="0">
                    <a:effectLst/>
                    <a:latin typeface="Menlo"/>
                  </a:rPr>
                  <a:t>z=</a:t>
                </a:r>
                <a:r>
                  <a:rPr lang="de-DE" sz="1800" b="0" dirty="0" err="1">
                    <a:effectLst/>
                    <a:latin typeface="Menlo"/>
                  </a:rPr>
                  <a:t>z_M</a:t>
                </a:r>
                <a:r>
                  <a:rPr lang="de-DE" sz="1800" b="0" dirty="0">
                    <a:effectLst/>
                    <a:latin typeface="Menlo"/>
                  </a:rPr>
                  <a:t>/2; </a:t>
                </a:r>
              </a:p>
              <a:p>
                <a:pPr marL="0" marR="0">
                  <a:spcBef>
                    <a:spcPts val="0"/>
                  </a:spcBef>
                  <a:spcAft>
                    <a:spcPts val="0"/>
                  </a:spcAft>
                </a:pPr>
                <a:r>
                  <a:rPr lang="de-DE" sz="1800" b="0" dirty="0">
                    <a:effectLst/>
                    <a:latin typeface="Menlo"/>
                  </a:rPr>
                  <a:t>r=</a:t>
                </a:r>
                <a:r>
                  <a:rPr lang="de-DE" sz="1800" b="0" dirty="0" err="1">
                    <a:effectLst/>
                    <a:latin typeface="Menlo"/>
                  </a:rPr>
                  <a:t>linspace</a:t>
                </a:r>
                <a:r>
                  <a:rPr lang="de-DE" sz="1800" b="0" dirty="0">
                    <a:effectLst/>
                    <a:latin typeface="Menlo"/>
                  </a:rPr>
                  <a:t>(r_M+0.1,30,mm); </a:t>
                </a:r>
              </a:p>
              <a:p>
                <a:pPr marL="0" marR="0">
                  <a:spcBef>
                    <a:spcPts val="0"/>
                  </a:spcBef>
                  <a:spcAft>
                    <a:spcPts val="0"/>
                  </a:spcAft>
                </a:pPr>
                <a:r>
                  <a:rPr lang="de-DE" sz="1800" b="0" dirty="0">
                    <a:effectLst/>
                    <a:latin typeface="Menlo"/>
                  </a:rPr>
                  <a:t>c=</a:t>
                </a:r>
                <a:r>
                  <a:rPr lang="de-DE" sz="1800" b="0" dirty="0" err="1">
                    <a:effectLst/>
                    <a:latin typeface="Menlo"/>
                  </a:rPr>
                  <a:t>linspace</a:t>
                </a:r>
                <a:r>
                  <a:rPr lang="de-DE" sz="1800" b="0" dirty="0">
                    <a:effectLst/>
                    <a:latin typeface="Menlo"/>
                  </a:rPr>
                  <a:t>(0,2*</a:t>
                </a:r>
                <a:r>
                  <a:rPr lang="de-DE" sz="1800" b="0" dirty="0" err="1">
                    <a:effectLst/>
                    <a:latin typeface="Menlo"/>
                  </a:rPr>
                  <a:t>pi,hh</a:t>
                </a:r>
                <a:r>
                  <a:rPr lang="de-DE" sz="1800" b="0" dirty="0">
                    <a:effectLst/>
                    <a:latin typeface="Menlo"/>
                  </a:rPr>
                  <a:t>);</a:t>
                </a:r>
                <a:endParaRPr lang="de-DE" sz="1800" b="0" dirty="0">
                  <a:solidFill>
                    <a:srgbClr val="008013"/>
                  </a:solidFill>
                  <a:effectLst/>
                  <a:latin typeface="Calibri" panose="020F0502020204030204" pitchFamily="34" charset="0"/>
                </a:endParaRPr>
              </a:p>
              <a:p>
                <a:pPr marL="0" marR="0">
                  <a:spcBef>
                    <a:spcPts val="0"/>
                  </a:spcBef>
                  <a:spcAft>
                    <a:spcPts val="0"/>
                  </a:spcAft>
                </a:pPr>
                <a:r>
                  <a:rPr lang="de-DE" sz="1800" b="0" dirty="0">
                    <a:effectLst/>
                    <a:latin typeface="Menlo"/>
                  </a:rPr>
                  <a:t>mm=50;  </a:t>
                </a:r>
                <a:r>
                  <a:rPr lang="de-DE" sz="1800" b="0" dirty="0">
                    <a:solidFill>
                      <a:srgbClr val="008013"/>
                    </a:solidFill>
                    <a:effectLst/>
                    <a:latin typeface="Menlo"/>
                  </a:rPr>
                  <a:t>% Anzahl der Werte für r</a:t>
                </a:r>
                <a:endParaRPr lang="de-DE" sz="1800" b="0" dirty="0">
                  <a:effectLst/>
                  <a:latin typeface="Menlo"/>
                </a:endParaRPr>
              </a:p>
              <a:p>
                <a:pPr marL="0" marR="0">
                  <a:spcBef>
                    <a:spcPts val="0"/>
                  </a:spcBef>
                  <a:spcAft>
                    <a:spcPts val="0"/>
                  </a:spcAft>
                </a:pPr>
                <a:r>
                  <a:rPr lang="de-DE" sz="1800" b="0" dirty="0" err="1">
                    <a:effectLst/>
                    <a:latin typeface="Menlo"/>
                  </a:rPr>
                  <a:t>hh</a:t>
                </a:r>
                <a:r>
                  <a:rPr lang="de-DE" sz="1800" b="0" dirty="0">
                    <a:effectLst/>
                    <a:latin typeface="Menlo"/>
                  </a:rPr>
                  <a:t>=100; </a:t>
                </a:r>
                <a:r>
                  <a:rPr lang="de-DE" sz="1800" b="0" dirty="0">
                    <a:solidFill>
                      <a:srgbClr val="008013"/>
                    </a:solidFill>
                    <a:effectLst/>
                    <a:latin typeface="Menlo"/>
                  </a:rPr>
                  <a:t>% Anzahl der Werte für Winkel</a:t>
                </a:r>
                <a:endParaRPr lang="de-DE" sz="1800" b="0" dirty="0">
                  <a:effectLst/>
                  <a:latin typeface="Menlo"/>
                </a:endParaRPr>
              </a:p>
              <a:p>
                <a:endParaRPr lang="de-DE" dirty="0"/>
              </a:p>
              <a:p>
                <a:endParaRPr kumimoji="0" lang="de-DE" sz="1400" b="1" i="1"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400" b="1" i="1"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p:txBody>
          </p:sp>
        </mc:Choice>
        <mc:Fallback xmlns="">
          <p:sp>
            <p:nvSpPr>
              <p:cNvPr id="3" name="Notizenplatzhalter 2"/>
              <p:cNvSpPr>
                <a:spLocks noGrp="1"/>
              </p:cNvSpPr>
              <p:nvPr>
                <p:ph type="body" idx="1"/>
              </p:nvPr>
            </p:nvSpPr>
            <p:spPr/>
            <p:txBody>
              <a:bodyPr/>
              <a:lstStyle/>
              <a:p>
                <a:r>
                  <a:rPr lang="de-DE" dirty="0"/>
                  <a:t>Mit Beispiel, haben wir ein Parameter bemerkt: radial + Z-Richtung (axial Geometrie) Nur für die gegebene </a:t>
                </a:r>
                <a:r>
                  <a:rPr lang="de-DE" dirty="0" err="1"/>
                  <a:t>r_m</a:t>
                </a:r>
                <a:r>
                  <a:rPr lang="de-DE" dirty="0"/>
                  <a:t>=2,5 und </a:t>
                </a:r>
                <a:r>
                  <a:rPr lang="de-DE" dirty="0" err="1"/>
                  <a:t>z_m</a:t>
                </a:r>
                <a:r>
                  <a:rPr lang="de-DE" dirty="0"/>
                  <a:t> = 10 , </a:t>
                </a:r>
                <a:r>
                  <a:rPr lang="de-DE" dirty="0" err="1"/>
                  <a:t>Br&amp;Bz</a:t>
                </a:r>
                <a:r>
                  <a:rPr lang="de-DE" dirty="0"/>
                  <a:t> </a:t>
                </a:r>
                <a:r>
                  <a:rPr lang="de-DE" dirty="0" err="1"/>
                  <a:t>sinusformig</a:t>
                </a:r>
                <a:r>
                  <a:rPr lang="de-DE" dirty="0"/>
                  <a:t>, 90°, actan2 ; wir haben bemerkt dass die Periode nicht </a:t>
                </a:r>
                <a:r>
                  <a:rPr lang="de-DE" dirty="0" err="1"/>
                  <a:t>gliehc</a:t>
                </a:r>
                <a:r>
                  <a:rPr lang="de-DE" dirty="0"/>
                  <a:t> (durch </a:t>
                </a:r>
                <a:r>
                  <a:rPr lang="de-DE" dirty="0" err="1"/>
                  <a:t>Simu</a:t>
                </a:r>
                <a:r>
                  <a:rPr lang="de-DE" dirty="0"/>
                  <a:t> und auch durch Messung – Bild von Flo)</a:t>
                </a:r>
              </a:p>
              <a:p>
                <a:r>
                  <a:rPr lang="de-DE" dirty="0"/>
                  <a:t>Omega ist vom Messabstand Abhängig </a:t>
                </a:r>
                <a:r>
                  <a:rPr lang="de-DE" dirty="0" err="1"/>
                  <a:t>lapha</a:t>
                </a:r>
                <a:r>
                  <a:rPr lang="de-DE" dirty="0"/>
                  <a:t>, Beta: Länge / Durchmesser</a:t>
                </a:r>
              </a:p>
              <a:p>
                <a:r>
                  <a:rPr lang="de-DE" dirty="0"/>
                  <a:t>Validierung: Ergebnisse = FEM + Messung</a:t>
                </a:r>
              </a:p>
              <a:p>
                <a:endParaRPr lang="de-DE" dirty="0"/>
              </a:p>
              <a:p>
                <a:endParaRPr lang="de-DE" dirty="0"/>
              </a:p>
              <a:p>
                <a:r>
                  <a:rPr lang="de-DE" dirty="0"/>
                  <a:t>Nur für die gegebene </a:t>
                </a:r>
                <a:r>
                  <a:rPr lang="de-DE" dirty="0" err="1"/>
                  <a:t>r_m</a:t>
                </a:r>
                <a:r>
                  <a:rPr lang="de-DE" dirty="0"/>
                  <a:t>=2,5 und </a:t>
                </a:r>
                <a:r>
                  <a:rPr lang="de-DE" dirty="0" err="1"/>
                  <a:t>z_m</a:t>
                </a:r>
                <a:r>
                  <a:rPr lang="de-DE" dirty="0"/>
                  <a:t> = 10 ???</a:t>
                </a:r>
              </a:p>
              <a:p>
                <a:r>
                  <a:rPr lang="de-DE" dirty="0"/>
                  <a:t>Omega ist vom Messabstand Abhängig </a:t>
                </a:r>
                <a:r>
                  <a:rPr lang="de-DE" dirty="0" err="1"/>
                  <a:t>lapha</a:t>
                </a:r>
                <a:r>
                  <a:rPr lang="de-DE" dirty="0"/>
                  <a:t>, Beta: Länge / Durchmesser</a:t>
                </a:r>
              </a:p>
              <a:p>
                <a:r>
                  <a:rPr lang="de-DE" dirty="0"/>
                  <a:t>Validierung: Ergebnisse = FEM + Messung</a:t>
                </a:r>
              </a:p>
              <a:p>
                <a:endParaRPr lang="de-DE" dirty="0"/>
              </a:p>
              <a:p>
                <a:r>
                  <a:rPr lang="de-DE" dirty="0"/>
                  <a:t>Omega Parameter definiert, unterschiedliche </a:t>
                </a:r>
                <a:r>
                  <a:rPr lang="de-DE" dirty="0" err="1"/>
                  <a:t>Wellelänge</a:t>
                </a:r>
                <a:endParaRPr lang="de-DE" dirty="0"/>
              </a:p>
              <a:p>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The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effective</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measuring</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range</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as</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observed</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is</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approximately</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half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of</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magnet's</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length</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p>
              <a:p>
                <a:endParaRPr lang="de-DE" dirty="0"/>
              </a:p>
              <a:p>
                <a:endParaRPr lang="de-DE" dirty="0"/>
              </a:p>
              <a:p>
                <a:r>
                  <a:rPr lang="de-DE" sz="1400" i="1" dirty="0"/>
                  <a:t>The </a:t>
                </a:r>
                <a:r>
                  <a:rPr lang="de-DE" sz="1400" i="1" dirty="0" err="1"/>
                  <a:t>given</a:t>
                </a:r>
                <a:r>
                  <a:rPr lang="de-DE" sz="1400" i="1" dirty="0"/>
                  <a:t> </a:t>
                </a:r>
                <a:r>
                  <a:rPr lang="de-DE" sz="1400" i="1" dirty="0" err="1"/>
                  <a:t>problem</a:t>
                </a:r>
                <a:r>
                  <a:rPr lang="de-DE" sz="1400" i="1" dirty="0"/>
                  <a:t> </a:t>
                </a:r>
                <a:r>
                  <a:rPr lang="de-DE" sz="1400" i="1" dirty="0" err="1"/>
                  <a:t>is</a:t>
                </a:r>
                <a:r>
                  <a:rPr lang="de-DE" sz="1400" i="1" dirty="0"/>
                  <a:t> axial </a:t>
                </a:r>
                <a:r>
                  <a:rPr lang="de-DE" sz="1400" i="1" dirty="0" err="1"/>
                  <a:t>symmetrical</a:t>
                </a:r>
                <a:r>
                  <a:rPr lang="de-DE" sz="1400" i="1" dirty="0"/>
                  <a:t>, </a:t>
                </a:r>
                <a:r>
                  <a:rPr lang="de-DE" sz="1400" i="1" dirty="0" err="1"/>
                  <a:t>the</a:t>
                </a:r>
                <a:r>
                  <a:rPr lang="de-DE" sz="1400" i="1" dirty="0"/>
                  <a:t> </a:t>
                </a:r>
                <a:r>
                  <a:rPr lang="de-DE" sz="1400" i="1" dirty="0" err="1"/>
                  <a:t>calculation</a:t>
                </a:r>
                <a:r>
                  <a:rPr lang="de-DE" sz="1400" i="1" dirty="0"/>
                  <a:t> </a:t>
                </a:r>
                <a:r>
                  <a:rPr lang="de-DE" sz="1400" i="1" dirty="0" err="1"/>
                  <a:t>therefore</a:t>
                </a:r>
                <a:r>
                  <a:rPr lang="de-DE" sz="1400" i="1" dirty="0"/>
                  <a:t> </a:t>
                </a:r>
                <a:r>
                  <a:rPr lang="de-DE" sz="1400" i="1" dirty="0" err="1"/>
                  <a:t>only</a:t>
                </a:r>
                <a:r>
                  <a:rPr lang="de-DE" sz="1400" i="1" dirty="0"/>
                  <a:t> </a:t>
                </a:r>
                <a:r>
                  <a:rPr lang="de-DE" sz="1400" i="1" dirty="0" err="1"/>
                  <a:t>should</a:t>
                </a:r>
                <a:r>
                  <a:rPr lang="de-DE" sz="1400" i="1" dirty="0"/>
                  <a:t> </a:t>
                </a:r>
                <a:r>
                  <a:rPr lang="de-DE" sz="1400" i="1" dirty="0" err="1"/>
                  <a:t>focus</a:t>
                </a:r>
                <a:r>
                  <a:rPr lang="de-DE" sz="1400" i="1" dirty="0"/>
                  <a:t> on </a:t>
                </a:r>
                <a:r>
                  <a:rPr lang="de-DE" sz="1400" i="1" dirty="0" err="1"/>
                  <a:t>the</a:t>
                </a:r>
                <a:r>
                  <a:rPr lang="de-DE" sz="1400" i="1" dirty="0"/>
                  <a:t> radial (Br) and axial (Bz) </a:t>
                </a:r>
                <a:r>
                  <a:rPr lang="de-DE" sz="1400" i="1" dirty="0" err="1"/>
                  <a:t>magnetic</a:t>
                </a:r>
                <a:r>
                  <a:rPr lang="de-DE" sz="1400" i="1" dirty="0"/>
                  <a:t> </a:t>
                </a:r>
                <a:r>
                  <a:rPr lang="de-DE" sz="1400" i="1" dirty="0" err="1"/>
                  <a:t>fields</a:t>
                </a:r>
                <a:r>
                  <a:rPr lang="de-DE" sz="1400" i="1" dirty="0"/>
                  <a:t>, </a:t>
                </a:r>
                <a:r>
                  <a:rPr lang="de-DE" sz="1400" i="1" dirty="0" err="1"/>
                  <a:t>presented</a:t>
                </a:r>
                <a:r>
                  <a:rPr lang="de-DE" sz="1400" i="1" dirty="0"/>
                  <a:t>. </a:t>
                </a:r>
                <a:r>
                  <a:rPr lang="de-DE" sz="1400" i="1" dirty="0" err="1"/>
                  <a:t>Where</a:t>
                </a:r>
                <a:r>
                  <a:rPr lang="de-DE" sz="1400" i="1" dirty="0"/>
                  <a:t> </a:t>
                </a:r>
                <a:r>
                  <a:rPr lang="de-DE" sz="1400" i="1" dirty="0" err="1"/>
                  <a:t>the</a:t>
                </a:r>
                <a:r>
                  <a:rPr lang="de-DE" sz="1400" i="1" dirty="0"/>
                  <a:t> </a:t>
                </a:r>
                <a:r>
                  <a:rPr lang="de-DE" sz="1400" i="1" dirty="0" err="1"/>
                  <a:t>parameter</a:t>
                </a:r>
                <a:r>
                  <a:rPr lang="de-DE" sz="1400" i="1" dirty="0"/>
                  <a:t> α </a:t>
                </a:r>
                <a:r>
                  <a:rPr lang="de-DE" sz="1400" i="1" dirty="0" err="1"/>
                  <a:t>for</a:t>
                </a:r>
                <a:r>
                  <a:rPr lang="de-DE" sz="1400" i="1" dirty="0"/>
                  <a:t> </a:t>
                </a:r>
                <a:r>
                  <a:rPr lang="de-DE" sz="1400" i="1" dirty="0" err="1"/>
                  <a:t>the</a:t>
                </a:r>
                <a:r>
                  <a:rPr lang="de-DE" sz="1400" i="1" dirty="0"/>
                  <a:t> x-</a:t>
                </a:r>
                <a:r>
                  <a:rPr lang="de-DE" sz="1400" i="1" dirty="0" err="1"/>
                  <a:t>axis</a:t>
                </a:r>
                <a:r>
                  <a:rPr lang="de-DE" sz="1400" i="1" dirty="0"/>
                  <a:t> </a:t>
                </a:r>
                <a:r>
                  <a:rPr lang="de-DE" sz="1400" i="1" dirty="0" err="1"/>
                  <a:t>represents</a:t>
                </a:r>
                <a:r>
                  <a:rPr lang="de-DE" sz="1400" i="1" dirty="0"/>
                  <a:t> </a:t>
                </a:r>
                <a:r>
                  <a:rPr lang="de-DE" sz="1400" i="1" dirty="0" err="1"/>
                  <a:t>the</a:t>
                </a:r>
                <a:r>
                  <a:rPr lang="de-DE" sz="1400" i="1" dirty="0"/>
                  <a:t> relative radial </a:t>
                </a:r>
                <a:r>
                  <a:rPr lang="de-DE" sz="1400" i="1" dirty="0" err="1"/>
                  <a:t>distance</a:t>
                </a:r>
                <a:r>
                  <a:rPr lang="de-DE" sz="1400" i="1" dirty="0"/>
                  <a:t>, </a:t>
                </a:r>
                <a:r>
                  <a:rPr lang="de-DE" sz="1400" i="1" dirty="0" err="1"/>
                  <a:t>which</a:t>
                </a:r>
                <a:r>
                  <a:rPr lang="de-DE" sz="1400" i="1" dirty="0"/>
                  <a:t> </a:t>
                </a:r>
                <a:r>
                  <a:rPr lang="de-DE" sz="1400" i="1" dirty="0" err="1"/>
                  <a:t>is</a:t>
                </a:r>
                <a:r>
                  <a:rPr lang="de-DE" sz="1400" i="1" dirty="0"/>
                  <a:t> </a:t>
                </a:r>
                <a:r>
                  <a:rPr lang="de-DE" sz="1400" i="1" dirty="0" err="1"/>
                  <a:t>defined</a:t>
                </a:r>
                <a:r>
                  <a:rPr lang="de-DE" sz="1400" i="1" dirty="0"/>
                  <a:t> </a:t>
                </a:r>
                <a:r>
                  <a:rPr lang="de-DE" sz="1400" i="1" dirty="0" err="1"/>
                  <a:t>as</a:t>
                </a:r>
                <a:r>
                  <a:rPr lang="de-DE" sz="1400" i="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a:t>𝜶=𝒓/𝒓_𝑴 </a:t>
                </a:r>
                <a:endParaRPr kumimoji="0" lang="de-DE" sz="1400" b="1" i="1"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400" b="1" i="1"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r>
                  <a:rPr lang="de-DE" sz="1400" i="1" dirty="0"/>
                  <a:t>The </a:t>
                </a:r>
                <a:r>
                  <a:rPr lang="de-DE" sz="1400" i="1" dirty="0" err="1"/>
                  <a:t>fields</a:t>
                </a:r>
                <a:r>
                  <a:rPr lang="de-DE" sz="1400" i="1" dirty="0"/>
                  <a:t> </a:t>
                </a:r>
                <a:r>
                  <a:rPr lang="de-DE" sz="1400" i="1" dirty="0" err="1"/>
                  <a:t>are</a:t>
                </a:r>
                <a:r>
                  <a:rPr lang="de-DE" sz="1400" i="1" dirty="0"/>
                  <a:t> </a:t>
                </a:r>
                <a:r>
                  <a:rPr lang="de-DE" sz="1400" i="1" dirty="0" err="1"/>
                  <a:t>sinusoidal</a:t>
                </a:r>
                <a:r>
                  <a:rPr lang="de-DE" sz="1400" i="1" dirty="0"/>
                  <a:t> </a:t>
                </a:r>
                <a:r>
                  <a:rPr lang="de-DE" sz="1400" i="1" dirty="0" err="1"/>
                  <a:t>along</a:t>
                </a:r>
                <a:r>
                  <a:rPr lang="de-DE" sz="1400" i="1" dirty="0"/>
                  <a:t> </a:t>
                </a:r>
                <a:r>
                  <a:rPr lang="de-DE" sz="1400" i="1" dirty="0" err="1"/>
                  <a:t>the</a:t>
                </a:r>
                <a:r>
                  <a:rPr lang="de-DE" sz="1400" i="1" dirty="0"/>
                  <a:t> z-</a:t>
                </a:r>
                <a:r>
                  <a:rPr lang="de-DE" sz="1400" i="1" dirty="0" err="1"/>
                  <a:t>axis</a:t>
                </a:r>
                <a:r>
                  <a:rPr lang="de-DE" sz="1400" i="1" dirty="0"/>
                  <a:t>, </a:t>
                </a:r>
                <a:r>
                  <a:rPr lang="de-DE" sz="1400" i="1" dirty="0" err="1"/>
                  <a:t>with</a:t>
                </a:r>
                <a:r>
                  <a:rPr lang="de-DE" sz="1400" i="1" dirty="0"/>
                  <a:t> </a:t>
                </a:r>
                <a:r>
                  <a:rPr lang="de-DE" sz="1400" i="1" dirty="0" err="1"/>
                  <a:t>varying</a:t>
                </a:r>
                <a:r>
                  <a:rPr lang="de-DE" sz="1400" i="1" dirty="0"/>
                  <a:t> </a:t>
                </a:r>
                <a:r>
                  <a:rPr lang="de-DE" sz="1400" i="1" dirty="0" err="1"/>
                  <a:t>wavelengths</a:t>
                </a:r>
                <a:r>
                  <a:rPr lang="de-DE" sz="1400" i="1" dirty="0"/>
                  <a:t> (</a:t>
                </a:r>
                <a:r>
                  <a:rPr lang="de-DE" sz="1400" i="1" dirty="0" err="1"/>
                  <a:t>λr</a:t>
                </a:r>
                <a:r>
                  <a:rPr lang="de-DE" sz="1400" i="1" dirty="0"/>
                  <a:t> and </a:t>
                </a:r>
                <a:r>
                  <a:rPr lang="de-DE" sz="1400" i="1" dirty="0" err="1"/>
                  <a:t>λz</a:t>
                </a:r>
                <a:r>
                  <a:rPr lang="de-DE" sz="1400" i="1" dirty="0"/>
                  <a:t>), </a:t>
                </a:r>
                <a:r>
                  <a:rPr lang="de-DE" sz="1400" i="1" dirty="0" err="1"/>
                  <a:t>which</a:t>
                </a:r>
                <a:r>
                  <a:rPr lang="de-DE" sz="1400" i="1" dirty="0"/>
                  <a:t> </a:t>
                </a:r>
                <a:r>
                  <a:rPr lang="de-DE" sz="1400" i="1" dirty="0" err="1"/>
                  <a:t>can</a:t>
                </a:r>
                <a:r>
                  <a:rPr lang="de-DE" sz="1400" i="1" dirty="0"/>
                  <a:t> </a:t>
                </a:r>
                <a:r>
                  <a:rPr lang="de-DE" sz="1400" i="1" dirty="0" err="1"/>
                  <a:t>introduce</a:t>
                </a:r>
                <a:r>
                  <a:rPr lang="de-DE" sz="1400" i="1" dirty="0"/>
                  <a:t> additional </a:t>
                </a:r>
                <a:r>
                  <a:rPr lang="de-DE" sz="1400" i="1" dirty="0" err="1"/>
                  <a:t>positional</a:t>
                </a:r>
                <a:r>
                  <a:rPr lang="de-DE" sz="1400" i="1" dirty="0"/>
                  <a:t> </a:t>
                </a:r>
                <a:r>
                  <a:rPr lang="de-DE" sz="1400" i="1" dirty="0" err="1"/>
                  <a:t>measurement</a:t>
                </a:r>
                <a:r>
                  <a:rPr lang="de-DE" sz="1400" i="1" dirty="0"/>
                  <a:t> </a:t>
                </a:r>
                <a:r>
                  <a:rPr lang="de-DE" sz="1400" i="1" dirty="0" err="1"/>
                  <a:t>errors</a:t>
                </a:r>
                <a:r>
                  <a:rPr lang="de-DE" sz="1400" i="1" dirty="0"/>
                  <a:t>. </a:t>
                </a:r>
                <a:r>
                  <a:rPr lang="de-DE" sz="1400" i="1" dirty="0" err="1"/>
                  <a:t>To</a:t>
                </a:r>
                <a:r>
                  <a:rPr lang="de-DE" sz="1400" i="1" dirty="0"/>
                  <a:t> </a:t>
                </a:r>
                <a:r>
                  <a:rPr lang="de-DE" sz="1400" i="1" dirty="0" err="1"/>
                  <a:t>account</a:t>
                </a:r>
                <a:r>
                  <a:rPr lang="de-DE" sz="1400" i="1" dirty="0"/>
                  <a:t> </a:t>
                </a:r>
                <a:r>
                  <a:rPr lang="de-DE" sz="1400" i="1" dirty="0" err="1"/>
                  <a:t>for</a:t>
                </a:r>
                <a:r>
                  <a:rPr lang="de-DE" sz="1400" i="1" dirty="0"/>
                  <a:t> </a:t>
                </a:r>
                <a:r>
                  <a:rPr lang="de-DE" sz="1400" i="1" dirty="0" err="1"/>
                  <a:t>this</a:t>
                </a:r>
                <a:r>
                  <a:rPr lang="de-DE" sz="1400" i="1" dirty="0"/>
                  <a:t>, a </a:t>
                </a:r>
                <a:r>
                  <a:rPr lang="de-DE" sz="1400" i="1" dirty="0" err="1"/>
                  <a:t>new</a:t>
                </a:r>
                <a:r>
                  <a:rPr lang="de-DE" sz="1400" i="1" dirty="0"/>
                  <a:t> </a:t>
                </a:r>
                <a:r>
                  <a:rPr lang="de-DE" sz="1400" i="1" dirty="0" err="1"/>
                  <a:t>parameter</a:t>
                </a:r>
                <a:r>
                  <a:rPr lang="de-DE" sz="1400" i="1" dirty="0"/>
                  <a:t> Ω </a:t>
                </a:r>
                <a:r>
                  <a:rPr lang="de-DE" sz="1400" i="1" dirty="0" err="1"/>
                  <a:t>is</a:t>
                </a:r>
                <a:r>
                  <a:rPr lang="de-DE" sz="1400" i="1" dirty="0"/>
                  <a:t> </a:t>
                </a:r>
                <a:r>
                  <a:rPr lang="de-DE" sz="1400" i="1" dirty="0" err="1"/>
                  <a:t>defined</a:t>
                </a:r>
                <a:r>
                  <a:rPr lang="de-DE" sz="1400" i="1" dirty="0"/>
                  <a:t> </a:t>
                </a:r>
                <a:r>
                  <a:rPr lang="de-DE" sz="1400" i="1" dirty="0" err="1"/>
                  <a:t>to</a:t>
                </a:r>
                <a:r>
                  <a:rPr lang="de-DE" sz="1400" i="1" dirty="0"/>
                  <a:t> </a:t>
                </a:r>
                <a:r>
                  <a:rPr lang="de-DE" sz="1400" i="1" dirty="0" err="1"/>
                  <a:t>evaluate</a:t>
                </a:r>
                <a:r>
                  <a:rPr lang="de-DE" sz="1400" i="1" dirty="0"/>
                  <a:t> and </a:t>
                </a:r>
                <a:r>
                  <a:rPr lang="de-DE" sz="1400" i="1" dirty="0" err="1"/>
                  <a:t>minimize</a:t>
                </a:r>
                <a:r>
                  <a:rPr lang="de-DE" sz="1400" i="1" dirty="0"/>
                  <a:t> </a:t>
                </a:r>
                <a:r>
                  <a:rPr lang="de-DE" sz="1400" i="1" dirty="0" err="1"/>
                  <a:t>this</a:t>
                </a:r>
                <a:r>
                  <a:rPr lang="de-DE" sz="1400" i="1" dirty="0"/>
                  <a:t> </a:t>
                </a:r>
                <a:r>
                  <a:rPr lang="de-DE" sz="1400" i="1" dirty="0" err="1"/>
                  <a:t>discrepancy</a:t>
                </a:r>
                <a:r>
                  <a:rPr lang="de-DE" sz="1400" i="1" dirty="0"/>
                  <a:t>:</a:t>
                </a:r>
              </a:p>
              <a:p>
                <a:pPr/>
                <a:r>
                  <a:rPr lang="de-DE" sz="1400" b="1" i="0">
                    <a:solidFill>
                      <a:srgbClr val="262626"/>
                    </a:solidFill>
                    <a:latin typeface="Cambria Math" panose="02040503050406030204" pitchFamily="18" charset="0"/>
                  </a:rPr>
                  <a:t>𝜴=𝝀_𝒓/𝝀_𝒛 −𝟏</a:t>
                </a:r>
                <a:endParaRPr lang="de-DE" sz="1400" b="1" i="1" dirty="0">
                  <a:solidFill>
                    <a:srgbClr val="262626"/>
                  </a:solidFill>
                  <a:latin typeface="Cambria Math" panose="02040503050406030204" pitchFamily="18" charset="0"/>
                </a:endParaRPr>
              </a:p>
              <a:p>
                <a:endParaRPr lang="de-DE" dirty="0"/>
              </a:p>
            </p:txBody>
          </p:sp>
        </mc:Fallback>
      </mc:AlternateContent>
      <p:sp>
        <p:nvSpPr>
          <p:cNvPr id="4" name="Datumsplatzhalter 3"/>
          <p:cNvSpPr>
            <a:spLocks noGrp="1"/>
          </p:cNvSpPr>
          <p:nvPr>
            <p:ph type="dt" idx="1"/>
          </p:nvPr>
        </p:nvSpPr>
        <p:spPr/>
        <p:txBody>
          <a:bodyPr/>
          <a:lstStyle/>
          <a:p>
            <a:fld id="{E0C0B4A7-2E73-42B2-9AAF-69AE880F9E90}" type="datetime1">
              <a:rPr lang="de-DE" smtClean="0"/>
              <a:t>28.01.2025</a:t>
            </a:fld>
            <a:endParaRPr lang="de-DE" dirty="0"/>
          </a:p>
        </p:txBody>
      </p:sp>
      <p:sp>
        <p:nvSpPr>
          <p:cNvPr id="5" name="Fußzeilenplatzhalter 4"/>
          <p:cNvSpPr>
            <a:spLocks noGrp="1"/>
          </p:cNvSpPr>
          <p:nvPr>
            <p:ph type="ftr" sz="quarter" idx="4"/>
          </p:nvPr>
        </p:nvSpPr>
        <p:spPr/>
        <p:txBody>
          <a:bodyPr/>
          <a:lstStyle/>
          <a:p>
            <a:endParaRPr lang="de-DE" dirty="0"/>
          </a:p>
        </p:txBody>
      </p:sp>
      <p:sp>
        <p:nvSpPr>
          <p:cNvPr id="6" name="Foliennummernplatzhalter 5"/>
          <p:cNvSpPr>
            <a:spLocks noGrp="1"/>
          </p:cNvSpPr>
          <p:nvPr>
            <p:ph type="sldNum" sz="quarter" idx="5"/>
          </p:nvPr>
        </p:nvSpPr>
        <p:spPr/>
        <p:txBody>
          <a:bodyPr/>
          <a:lstStyle/>
          <a:p>
            <a:fld id="{7050EDB2-57C8-4CAE-B8DE-69B518AB0745}" type="slidenum">
              <a:rPr lang="de-DE" smtClean="0"/>
              <a:pPr/>
              <a:t>29</a:t>
            </a:fld>
            <a:endParaRPr lang="de-DE" dirty="0"/>
          </a:p>
        </p:txBody>
      </p:sp>
    </p:spTree>
    <p:extLst>
      <p:ext uri="{BB962C8B-B14F-4D97-AF65-F5344CB8AC3E}">
        <p14:creationId xmlns:p14="http://schemas.microsoft.com/office/powerpoint/2010/main" val="70978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de-DE" sz="1400" dirty="0">
                <a:solidFill>
                  <a:srgbClr val="000000"/>
                </a:solidFill>
                <a:highlight>
                  <a:srgbClr val="FFFF00"/>
                </a:highlight>
                <a:latin typeface="Arial" panose="020B0604020202020204" pitchFamily="34" charset="0"/>
                <a:ea typeface="SimSun" panose="02010600030101010101" pitchFamily="2" charset="-122"/>
                <a:sym typeface="Wingdings" panose="05000000000000000000" pitchFamily="2" charset="2"/>
              </a:rPr>
              <a:t> 3 D </a:t>
            </a:r>
            <a:r>
              <a:rPr lang="de-DE" sz="1400" dirty="0" err="1">
                <a:solidFill>
                  <a:srgbClr val="000000"/>
                </a:solidFill>
                <a:highlight>
                  <a:srgbClr val="FFFF00"/>
                </a:highlight>
                <a:latin typeface="Arial" panose="020B0604020202020204" pitchFamily="34" charset="0"/>
                <a:ea typeface="SimSun" panose="02010600030101010101" pitchFamily="2" charset="-122"/>
                <a:sym typeface="Wingdings" panose="05000000000000000000" pitchFamily="2" charset="2"/>
              </a:rPr>
              <a:t>halls</a:t>
            </a:r>
            <a:r>
              <a:rPr lang="de-DE" sz="1400" dirty="0">
                <a:solidFill>
                  <a:srgbClr val="000000"/>
                </a:solidFill>
                <a:highlight>
                  <a:srgbClr val="FFFF00"/>
                </a:highlight>
                <a:latin typeface="Arial" panose="020B0604020202020204" pitchFamily="34" charset="0"/>
                <a:ea typeface="SimSun" panose="02010600030101010101" pitchFamily="2" charset="-122"/>
                <a:sym typeface="Wingdings" panose="05000000000000000000" pitchFamily="2" charset="2"/>
              </a:rPr>
              <a:t> ? </a:t>
            </a:r>
            <a:r>
              <a:rPr lang="de-DE" sz="1400" dirty="0">
                <a:solidFill>
                  <a:srgbClr val="000000"/>
                </a:solidFill>
                <a:highlight>
                  <a:srgbClr val="FFFF00"/>
                </a:highlight>
                <a:latin typeface="Arial" panose="020B0604020202020204" pitchFamily="34" charset="0"/>
                <a:ea typeface="SimSun" panose="02010600030101010101" pitchFamily="2" charset="-122"/>
              </a:rPr>
              <a:t>Br, Bz // </a:t>
            </a:r>
            <a:r>
              <a:rPr lang="de-DE" sz="1400" dirty="0" err="1">
                <a:solidFill>
                  <a:srgbClr val="000000"/>
                </a:solidFill>
                <a:highlight>
                  <a:srgbClr val="FFFF00"/>
                </a:highlight>
                <a:latin typeface="Arial" panose="020B0604020202020204" pitchFamily="34" charset="0"/>
                <a:ea typeface="SimSun" panose="02010600030101010101" pitchFamily="2" charset="-122"/>
              </a:rPr>
              <a:t>cylinder</a:t>
            </a:r>
            <a:r>
              <a:rPr lang="de-DE" sz="1400" dirty="0">
                <a:solidFill>
                  <a:srgbClr val="000000"/>
                </a:solidFill>
                <a:highlight>
                  <a:srgbClr val="FFFF00"/>
                </a:highlight>
                <a:latin typeface="Arial" panose="020B0604020202020204" pitchFamily="34" charset="0"/>
                <a:ea typeface="SimSun" panose="02010600030101010101" pitchFamily="2" charset="-122"/>
              </a:rPr>
              <a:t> </a:t>
            </a:r>
            <a:r>
              <a:rPr lang="de-DE" sz="1400" dirty="0" err="1">
                <a:solidFill>
                  <a:srgbClr val="000000"/>
                </a:solidFill>
                <a:highlight>
                  <a:srgbClr val="FFFF00"/>
                </a:highlight>
                <a:latin typeface="Arial" panose="020B0604020202020204" pitchFamily="34" charset="0"/>
                <a:ea typeface="SimSun" panose="02010600030101010101" pitchFamily="2" charset="-122"/>
              </a:rPr>
              <a:t>magnet</a:t>
            </a:r>
            <a:r>
              <a:rPr lang="de-DE" sz="1400" dirty="0">
                <a:solidFill>
                  <a:srgbClr val="000000"/>
                </a:solidFill>
                <a:highlight>
                  <a:srgbClr val="FFFF00"/>
                </a:highlight>
                <a:latin typeface="Arial" panose="020B0604020202020204" pitchFamily="34" charset="0"/>
                <a:ea typeface="SimSun" panose="02010600030101010101" pitchFamily="2" charset="-122"/>
              </a:rPr>
              <a:t>, Translation Bewegung </a:t>
            </a:r>
          </a:p>
          <a:p>
            <a:endParaRPr lang="de-DE" altLang="zh-CN" dirty="0"/>
          </a:p>
          <a:p>
            <a:pPr marL="285750" indent="-285750" algn="just"/>
            <a:r>
              <a:rPr lang="de-DE" sz="1400" dirty="0">
                <a:solidFill>
                  <a:srgbClr val="000000"/>
                </a:solidFill>
                <a:effectLst/>
                <a:latin typeface="Arial" panose="020B0604020202020204" pitchFamily="34" charset="0"/>
                <a:ea typeface="SimSun" panose="02010600030101010101" pitchFamily="2" charset="-122"/>
              </a:rPr>
              <a:t>Bestimmung der optimalen Abmessungen des Magneten und die optimale Sensorpositionierung</a:t>
            </a:r>
          </a:p>
          <a:p>
            <a:pPr marL="285750" indent="-285750" algn="just"/>
            <a:endParaRPr lang="de-DE" sz="1400" dirty="0">
              <a:solidFill>
                <a:srgbClr val="000000"/>
              </a:solidFill>
              <a:effectLst/>
              <a:latin typeface="Arial" panose="020B0604020202020204" pitchFamily="34" charset="0"/>
              <a:ea typeface="SimSun" panose="02010600030101010101" pitchFamily="2" charset="-122"/>
            </a:endParaRPr>
          </a:p>
          <a:p>
            <a:pPr marL="285750" indent="-285750" algn="just"/>
            <a:r>
              <a:rPr lang="de-DE" sz="1400" dirty="0">
                <a:solidFill>
                  <a:srgbClr val="000000"/>
                </a:solidFill>
                <a:effectLst/>
                <a:latin typeface="Arial" panose="020B0604020202020204" pitchFamily="34" charset="0"/>
                <a:ea typeface="SimSun" panose="02010600030101010101" pitchFamily="2" charset="-122"/>
              </a:rPr>
              <a:t>Beispiel eines axial magnetisierten zylindrischen Magneten, der in magnetischen Linearsensoren verwendet wird (die Method kann auf verschiedene Sensortypen erweitert werden und bietet einen skalierbaren Ansatz für das Magnetdesign in der Elektromobilität)</a:t>
            </a:r>
          </a:p>
          <a:p>
            <a:pPr marL="285750" indent="-285750" algn="just"/>
            <a:endParaRPr lang="de-DE" sz="1400" dirty="0">
              <a:solidFill>
                <a:srgbClr val="000000"/>
              </a:solidFill>
              <a:latin typeface="Arial" panose="020B0604020202020204" pitchFamily="34" charset="0"/>
              <a:ea typeface="SimSun" panose="02010600030101010101" pitchFamily="2" charset="-122"/>
            </a:endParaRPr>
          </a:p>
          <a:p>
            <a:pPr marL="285750" indent="-285750" algn="just"/>
            <a:r>
              <a:rPr lang="de-DE" sz="1400" dirty="0">
                <a:solidFill>
                  <a:srgbClr val="000000"/>
                </a:solidFill>
                <a:effectLst/>
                <a:latin typeface="Arial" panose="020B0604020202020204" pitchFamily="34" charset="0"/>
                <a:ea typeface="SimSun" panose="02010600030101010101" pitchFamily="2" charset="-122"/>
              </a:rPr>
              <a:t>Bewertung der Auswirkungen von Magneteigenschaften auf die Sensorleistung mit Schwerpunkt auf Auflösung und Nichtlinearität</a:t>
            </a:r>
          </a:p>
          <a:p>
            <a:pPr marL="285750" indent="-285750" algn="just"/>
            <a:endParaRPr lang="de-DE" sz="1400" dirty="0">
              <a:solidFill>
                <a:srgbClr val="000000"/>
              </a:solidFill>
              <a:latin typeface="Arial" panose="020B0604020202020204" pitchFamily="34" charset="0"/>
              <a:ea typeface="SimSun" panose="02010600030101010101" pitchFamily="2" charset="-122"/>
            </a:endParaRPr>
          </a:p>
          <a:p>
            <a:pPr marL="285750" indent="-285750" algn="just"/>
            <a:r>
              <a:rPr lang="de-DE" sz="1400" dirty="0">
                <a:solidFill>
                  <a:srgbClr val="000000"/>
                </a:solidFill>
                <a:effectLst/>
                <a:latin typeface="Arial" panose="020B0604020202020204" pitchFamily="34" charset="0"/>
                <a:ea typeface="SimSun" panose="02010600030101010101" pitchFamily="2" charset="-122"/>
              </a:rPr>
              <a:t>Identifizierung optimaler Magnetkonfigurationen durch multivariate Optimierung unter Berücksichtigung der Grenzwerte, wodurch die Sensorgenauigkeit und Kosteneffizienz verbessert werden soll.</a:t>
            </a:r>
          </a:p>
          <a:p>
            <a:endParaRPr lang="de-DE" altLang="zh-CN" dirty="0"/>
          </a:p>
          <a:p>
            <a:endParaRPr lang="de-DE" altLang="zh-CN" dirty="0"/>
          </a:p>
          <a:p>
            <a:endParaRPr lang="de-DE" altLang="zh-CN" dirty="0"/>
          </a:p>
          <a:p>
            <a:pPr marL="285750" indent="-285750" algn="ctr"/>
            <a:r>
              <a:rPr lang="de-DE" sz="1400" dirty="0">
                <a:solidFill>
                  <a:srgbClr val="000000"/>
                </a:solidFill>
                <a:effectLst/>
                <a:latin typeface="Arial" panose="020B0604020202020204" pitchFamily="34" charset="0"/>
                <a:ea typeface="SimSun" panose="02010600030101010101" pitchFamily="2" charset="-122"/>
              </a:rPr>
              <a:t>Magneteigenschaften auf die Sensorleistung </a:t>
            </a:r>
          </a:p>
          <a:p>
            <a:pPr marL="285750" indent="-285750" algn="ctr"/>
            <a:r>
              <a:rPr lang="de-DE" sz="1400" dirty="0">
                <a:solidFill>
                  <a:srgbClr val="000000"/>
                </a:solidFill>
                <a:effectLst/>
                <a:latin typeface="Arial" panose="020B0604020202020204" pitchFamily="34" charset="0"/>
                <a:ea typeface="SimSun" panose="02010600030101010101" pitchFamily="2" charset="-122"/>
              </a:rPr>
              <a:t>mit Schwerpunkt auf Auflösung (stochastische Fehler) und Nichtlinearität (systematische Fehler)</a:t>
            </a:r>
          </a:p>
          <a:p>
            <a:endParaRPr lang="de-DE" altLang="zh-CN" dirty="0"/>
          </a:p>
          <a:p>
            <a:endParaRPr lang="de-DE" altLang="zh-CN" dirty="0"/>
          </a:p>
          <a:p>
            <a:pPr marL="285750" indent="-285750" algn="ctr"/>
            <a:r>
              <a:rPr lang="de-DE" altLang="zh-CN" dirty="0"/>
              <a:t>Bild Magnetfeld </a:t>
            </a:r>
            <a:r>
              <a:rPr lang="de-DE" sz="1400" dirty="0">
                <a:solidFill>
                  <a:srgbClr val="000000"/>
                </a:solidFill>
                <a:effectLst/>
                <a:latin typeface="Arial" panose="020B0604020202020204" pitchFamily="34" charset="0"/>
                <a:ea typeface="SimSun" panose="02010600030101010101" pitchFamily="2" charset="-122"/>
              </a:rPr>
              <a:t>Magneteigenschaften auf die Sensorleistung </a:t>
            </a:r>
          </a:p>
          <a:p>
            <a:pPr marL="285750" indent="-285750" algn="ctr"/>
            <a:r>
              <a:rPr lang="de-DE" sz="1400" dirty="0">
                <a:solidFill>
                  <a:srgbClr val="000000"/>
                </a:solidFill>
                <a:effectLst/>
                <a:latin typeface="Arial" panose="020B0604020202020204" pitchFamily="34" charset="0"/>
                <a:ea typeface="SimSun" panose="02010600030101010101" pitchFamily="2" charset="-122"/>
              </a:rPr>
              <a:t>mit Schwerpunkt auf Auflösung (stochastische Fehler) und Nichtlinearität (systematische Fehler)</a:t>
            </a:r>
          </a:p>
          <a:p>
            <a:endParaRPr lang="de-DE" altLang="zh-CN" dirty="0"/>
          </a:p>
        </p:txBody>
      </p:sp>
      <p:sp>
        <p:nvSpPr>
          <p:cNvPr id="4" name="Datumsplatzhalter 3"/>
          <p:cNvSpPr>
            <a:spLocks noGrp="1"/>
          </p:cNvSpPr>
          <p:nvPr>
            <p:ph type="dt" idx="1"/>
          </p:nvPr>
        </p:nvSpPr>
        <p:spPr/>
        <p:txBody>
          <a:bodyPr/>
          <a:lstStyle/>
          <a:p>
            <a:fld id="{F7F62684-194A-43EC-836F-3D05DA0C21D2}" type="datetime1">
              <a:rPr lang="de-DE" altLang="zh-CN" smtClean="0"/>
              <a:t>28.01.2025</a:t>
            </a:fld>
            <a:endParaRPr lang="de-DE" altLang="zh-CN" dirty="0"/>
          </a:p>
        </p:txBody>
      </p:sp>
      <p:sp>
        <p:nvSpPr>
          <p:cNvPr id="5" name="Fußzeilenplatzhalter 4"/>
          <p:cNvSpPr>
            <a:spLocks noGrp="1"/>
          </p:cNvSpPr>
          <p:nvPr>
            <p:ph type="ftr" sz="quarter" idx="4"/>
          </p:nvPr>
        </p:nvSpPr>
        <p:spPr/>
        <p:txBody>
          <a:bodyPr/>
          <a:lstStyle/>
          <a:p>
            <a:endParaRPr lang="de-DE" altLang="zh-CN" dirty="0"/>
          </a:p>
        </p:txBody>
      </p:sp>
      <p:sp>
        <p:nvSpPr>
          <p:cNvPr id="6" name="Foliennummernplatzhalter 5"/>
          <p:cNvSpPr>
            <a:spLocks noGrp="1"/>
          </p:cNvSpPr>
          <p:nvPr>
            <p:ph type="sldNum" sz="quarter" idx="5"/>
          </p:nvPr>
        </p:nvSpPr>
        <p:spPr/>
        <p:txBody>
          <a:bodyPr/>
          <a:lstStyle/>
          <a:p>
            <a:fld id="{7050EDB2-57C8-4CAE-B8DE-69B518AB0745}" type="slidenum">
              <a:rPr lang="de-DE" altLang="zh-CN"/>
              <a:pPr/>
              <a:t>3</a:t>
            </a:fld>
            <a:endParaRPr lang="de-DE" altLang="zh-CN" dirty="0"/>
          </a:p>
        </p:txBody>
      </p:sp>
    </p:spTree>
    <p:extLst>
      <p:ext uri="{BB962C8B-B14F-4D97-AF65-F5344CB8AC3E}">
        <p14:creationId xmlns:p14="http://schemas.microsoft.com/office/powerpoint/2010/main" val="40754900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de-DE" dirty="0"/>
                  <a:t>Mit Beispiel, haben wir ein Parameter bemerkt: radial + Z-Richtung (axial Geometrie) Nur für die gegebene </a:t>
                </a:r>
                <a:r>
                  <a:rPr lang="de-DE" dirty="0" err="1"/>
                  <a:t>r_m</a:t>
                </a:r>
                <a:r>
                  <a:rPr lang="de-DE" dirty="0"/>
                  <a:t>=2,5 und </a:t>
                </a:r>
                <a:r>
                  <a:rPr lang="de-DE" dirty="0" err="1"/>
                  <a:t>z_m</a:t>
                </a:r>
                <a:r>
                  <a:rPr lang="de-DE" dirty="0"/>
                  <a:t> = 10 , </a:t>
                </a:r>
                <a:r>
                  <a:rPr lang="de-DE" dirty="0" err="1"/>
                  <a:t>Br&amp;Bz</a:t>
                </a:r>
                <a:r>
                  <a:rPr lang="de-DE" dirty="0"/>
                  <a:t> </a:t>
                </a:r>
                <a:r>
                  <a:rPr lang="de-DE" dirty="0" err="1"/>
                  <a:t>sinusformig</a:t>
                </a:r>
                <a:r>
                  <a:rPr lang="de-DE" dirty="0"/>
                  <a:t>, 90°, actan2 ; wir haben bemerkt dass die Periode nicht </a:t>
                </a:r>
                <a:r>
                  <a:rPr lang="de-DE" dirty="0" err="1"/>
                  <a:t>gliehc</a:t>
                </a:r>
                <a:r>
                  <a:rPr lang="de-DE" dirty="0"/>
                  <a:t> (durch </a:t>
                </a:r>
                <a:r>
                  <a:rPr lang="de-DE" dirty="0" err="1"/>
                  <a:t>Simu</a:t>
                </a:r>
                <a:r>
                  <a:rPr lang="de-DE" dirty="0"/>
                  <a:t> und auch durch Messung – Bild von Flo)</a:t>
                </a:r>
              </a:p>
              <a:p>
                <a:r>
                  <a:rPr lang="de-DE" dirty="0"/>
                  <a:t>Omega ist vom Messabstand Abhängig </a:t>
                </a:r>
                <a:r>
                  <a:rPr lang="de-DE" dirty="0" err="1"/>
                  <a:t>lapha</a:t>
                </a:r>
                <a:r>
                  <a:rPr lang="de-DE" dirty="0"/>
                  <a:t>, Beta: Länge / Durchmesser</a:t>
                </a:r>
              </a:p>
              <a:p>
                <a:r>
                  <a:rPr lang="de-DE" dirty="0"/>
                  <a:t>Validierung: Ergebnisse = FEM + Messung</a:t>
                </a:r>
              </a:p>
              <a:p>
                <a:endParaRPr lang="de-DE" dirty="0"/>
              </a:p>
              <a:p>
                <a:endParaRPr lang="de-DE" dirty="0"/>
              </a:p>
              <a:p>
                <a:endParaRPr lang="de-DE" dirty="0"/>
              </a:p>
              <a:p>
                <a:r>
                  <a:rPr lang="de-DE" dirty="0"/>
                  <a:t>Nur für die gegebene </a:t>
                </a:r>
                <a:r>
                  <a:rPr lang="de-DE" dirty="0" err="1"/>
                  <a:t>r_m</a:t>
                </a:r>
                <a:r>
                  <a:rPr lang="de-DE" dirty="0"/>
                  <a:t>=2,5 und </a:t>
                </a:r>
                <a:r>
                  <a:rPr lang="de-DE" dirty="0" err="1"/>
                  <a:t>z_m</a:t>
                </a:r>
                <a:r>
                  <a:rPr lang="de-DE" dirty="0"/>
                  <a:t> = 10 ???</a:t>
                </a:r>
              </a:p>
              <a:p>
                <a:r>
                  <a:rPr lang="de-DE" dirty="0"/>
                  <a:t>Omega ist vom Messabstand Abhängig </a:t>
                </a:r>
                <a:r>
                  <a:rPr lang="de-DE" dirty="0" err="1"/>
                  <a:t>lapha</a:t>
                </a:r>
                <a:r>
                  <a:rPr lang="de-DE" dirty="0"/>
                  <a:t>, Beta: Länge / Durchmesser</a:t>
                </a:r>
              </a:p>
              <a:p>
                <a:r>
                  <a:rPr lang="de-DE" dirty="0"/>
                  <a:t>Validierung: Ergebnisse = FEM + Messung</a:t>
                </a:r>
              </a:p>
              <a:p>
                <a:endParaRPr lang="de-DE" dirty="0"/>
              </a:p>
              <a:p>
                <a:r>
                  <a:rPr lang="de-DE" dirty="0"/>
                  <a:t>Omega Parameter definiert, unterschiedliche </a:t>
                </a:r>
                <a:r>
                  <a:rPr lang="de-DE" dirty="0" err="1"/>
                  <a:t>Wellelänge</a:t>
                </a:r>
                <a:endParaRPr lang="de-DE" dirty="0"/>
              </a:p>
              <a:p>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The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effective</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measuring</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range</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as</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observed</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is</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approximately</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half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of</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magnet's</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length</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p>
              <a:p>
                <a:endParaRPr lang="de-DE" dirty="0"/>
              </a:p>
              <a:p>
                <a:endParaRPr lang="de-DE" dirty="0"/>
              </a:p>
              <a:p>
                <a:r>
                  <a:rPr lang="de-DE" sz="1400" i="1" dirty="0"/>
                  <a:t>The </a:t>
                </a:r>
                <a:r>
                  <a:rPr lang="de-DE" sz="1400" i="1" dirty="0" err="1"/>
                  <a:t>given</a:t>
                </a:r>
                <a:r>
                  <a:rPr lang="de-DE" sz="1400" i="1" dirty="0"/>
                  <a:t> </a:t>
                </a:r>
                <a:r>
                  <a:rPr lang="de-DE" sz="1400" i="1" dirty="0" err="1"/>
                  <a:t>problem</a:t>
                </a:r>
                <a:r>
                  <a:rPr lang="de-DE" sz="1400" i="1" dirty="0"/>
                  <a:t> </a:t>
                </a:r>
                <a:r>
                  <a:rPr lang="de-DE" sz="1400" i="1" dirty="0" err="1"/>
                  <a:t>is</a:t>
                </a:r>
                <a:r>
                  <a:rPr lang="de-DE" sz="1400" i="1" dirty="0"/>
                  <a:t> axial </a:t>
                </a:r>
                <a:r>
                  <a:rPr lang="de-DE" sz="1400" i="1" dirty="0" err="1"/>
                  <a:t>symmetrical</a:t>
                </a:r>
                <a:r>
                  <a:rPr lang="de-DE" sz="1400" i="1" dirty="0"/>
                  <a:t>, </a:t>
                </a:r>
                <a:r>
                  <a:rPr lang="de-DE" sz="1400" i="1" dirty="0" err="1"/>
                  <a:t>the</a:t>
                </a:r>
                <a:r>
                  <a:rPr lang="de-DE" sz="1400" i="1" dirty="0"/>
                  <a:t> </a:t>
                </a:r>
                <a:r>
                  <a:rPr lang="de-DE" sz="1400" i="1" dirty="0" err="1"/>
                  <a:t>calculation</a:t>
                </a:r>
                <a:r>
                  <a:rPr lang="de-DE" sz="1400" i="1" dirty="0"/>
                  <a:t> </a:t>
                </a:r>
                <a:r>
                  <a:rPr lang="de-DE" sz="1400" i="1" dirty="0" err="1"/>
                  <a:t>therefore</a:t>
                </a:r>
                <a:r>
                  <a:rPr lang="de-DE" sz="1400" i="1" dirty="0"/>
                  <a:t> </a:t>
                </a:r>
                <a:r>
                  <a:rPr lang="de-DE" sz="1400" i="1" dirty="0" err="1"/>
                  <a:t>only</a:t>
                </a:r>
                <a:r>
                  <a:rPr lang="de-DE" sz="1400" i="1" dirty="0"/>
                  <a:t> </a:t>
                </a:r>
                <a:r>
                  <a:rPr lang="de-DE" sz="1400" i="1" dirty="0" err="1"/>
                  <a:t>should</a:t>
                </a:r>
                <a:r>
                  <a:rPr lang="de-DE" sz="1400" i="1" dirty="0"/>
                  <a:t> </a:t>
                </a:r>
                <a:r>
                  <a:rPr lang="de-DE" sz="1400" i="1" dirty="0" err="1"/>
                  <a:t>focus</a:t>
                </a:r>
                <a:r>
                  <a:rPr lang="de-DE" sz="1400" i="1" dirty="0"/>
                  <a:t> on </a:t>
                </a:r>
                <a:r>
                  <a:rPr lang="de-DE" sz="1400" i="1" dirty="0" err="1"/>
                  <a:t>the</a:t>
                </a:r>
                <a:r>
                  <a:rPr lang="de-DE" sz="1400" i="1" dirty="0"/>
                  <a:t> radial (Br) and axial (Bz) </a:t>
                </a:r>
                <a:r>
                  <a:rPr lang="de-DE" sz="1400" i="1" dirty="0" err="1"/>
                  <a:t>magnetic</a:t>
                </a:r>
                <a:r>
                  <a:rPr lang="de-DE" sz="1400" i="1" dirty="0"/>
                  <a:t> </a:t>
                </a:r>
                <a:r>
                  <a:rPr lang="de-DE" sz="1400" i="1" dirty="0" err="1"/>
                  <a:t>fields</a:t>
                </a:r>
                <a:r>
                  <a:rPr lang="de-DE" sz="1400" i="1" dirty="0"/>
                  <a:t>, </a:t>
                </a:r>
                <a:r>
                  <a:rPr lang="de-DE" sz="1400" i="1" dirty="0" err="1"/>
                  <a:t>presented</a:t>
                </a:r>
                <a:r>
                  <a:rPr lang="de-DE" sz="1400" i="1" dirty="0"/>
                  <a:t>. </a:t>
                </a:r>
                <a:r>
                  <a:rPr lang="de-DE" sz="1400" i="1" dirty="0" err="1"/>
                  <a:t>Where</a:t>
                </a:r>
                <a:r>
                  <a:rPr lang="de-DE" sz="1400" i="1" dirty="0"/>
                  <a:t> </a:t>
                </a:r>
                <a:r>
                  <a:rPr lang="de-DE" sz="1400" i="1" dirty="0" err="1"/>
                  <a:t>the</a:t>
                </a:r>
                <a:r>
                  <a:rPr lang="de-DE" sz="1400" i="1" dirty="0"/>
                  <a:t> </a:t>
                </a:r>
                <a:r>
                  <a:rPr lang="de-DE" sz="1400" i="1" dirty="0" err="1"/>
                  <a:t>parameter</a:t>
                </a:r>
                <a:r>
                  <a:rPr lang="de-DE" sz="1400" i="1" dirty="0"/>
                  <a:t> α </a:t>
                </a:r>
                <a:r>
                  <a:rPr lang="de-DE" sz="1400" i="1" dirty="0" err="1"/>
                  <a:t>for</a:t>
                </a:r>
                <a:r>
                  <a:rPr lang="de-DE" sz="1400" i="1" dirty="0"/>
                  <a:t> </a:t>
                </a:r>
                <a:r>
                  <a:rPr lang="de-DE" sz="1400" i="1" dirty="0" err="1"/>
                  <a:t>the</a:t>
                </a:r>
                <a:r>
                  <a:rPr lang="de-DE" sz="1400" i="1" dirty="0"/>
                  <a:t> x-</a:t>
                </a:r>
                <a:r>
                  <a:rPr lang="de-DE" sz="1400" i="1" dirty="0" err="1"/>
                  <a:t>axis</a:t>
                </a:r>
                <a:r>
                  <a:rPr lang="de-DE" sz="1400" i="1" dirty="0"/>
                  <a:t> </a:t>
                </a:r>
                <a:r>
                  <a:rPr lang="de-DE" sz="1400" i="1" dirty="0" err="1"/>
                  <a:t>represents</a:t>
                </a:r>
                <a:r>
                  <a:rPr lang="de-DE" sz="1400" i="1" dirty="0"/>
                  <a:t> </a:t>
                </a:r>
                <a:r>
                  <a:rPr lang="de-DE" sz="1400" i="1" dirty="0" err="1"/>
                  <a:t>the</a:t>
                </a:r>
                <a:r>
                  <a:rPr lang="de-DE" sz="1400" i="1" dirty="0"/>
                  <a:t> relative radial </a:t>
                </a:r>
                <a:r>
                  <a:rPr lang="de-DE" sz="1400" i="1" dirty="0" err="1"/>
                  <a:t>distance</a:t>
                </a:r>
                <a:r>
                  <a:rPr lang="de-DE" sz="1400" i="1" dirty="0"/>
                  <a:t>, </a:t>
                </a:r>
                <a:r>
                  <a:rPr lang="de-DE" sz="1400" i="1" dirty="0" err="1"/>
                  <a:t>which</a:t>
                </a:r>
                <a:r>
                  <a:rPr lang="de-DE" sz="1400" i="1" dirty="0"/>
                  <a:t> </a:t>
                </a:r>
                <a:r>
                  <a:rPr lang="de-DE" sz="1400" i="1" dirty="0" err="1"/>
                  <a:t>is</a:t>
                </a:r>
                <a:r>
                  <a:rPr lang="de-DE" sz="1400" i="1" dirty="0"/>
                  <a:t> </a:t>
                </a:r>
                <a:r>
                  <a:rPr lang="de-DE" sz="1400" i="1" dirty="0" err="1"/>
                  <a:t>defined</a:t>
                </a:r>
                <a:r>
                  <a:rPr lang="de-DE" sz="1400" i="1" dirty="0"/>
                  <a:t> </a:t>
                </a:r>
                <a:r>
                  <a:rPr lang="de-DE" sz="1400" i="1" dirty="0" err="1"/>
                  <a:t>as</a:t>
                </a:r>
                <a:r>
                  <a:rPr lang="de-DE" sz="1400" i="1" dirty="0"/>
                  <a:t>:</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de-DE" sz="1400" b="1" i="1"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𝜶</m:t>
                      </m:r>
                      <m:r>
                        <a:rPr kumimoji="0" lang="de-DE" sz="1400" b="1" i="1"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m:t>
                      </m:r>
                      <m:f>
                        <m:fPr>
                          <m:ctrlPr>
                            <a:rPr kumimoji="0" lang="de-DE" sz="14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fPr>
                        <m:num>
                          <m:r>
                            <a:rPr kumimoji="0" lang="de-DE" sz="1400" b="1" i="1"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𝒓</m:t>
                          </m:r>
                        </m:num>
                        <m:den>
                          <m:sSub>
                            <m:sSubPr>
                              <m:ctrlPr>
                                <a:rPr kumimoji="0" lang="de-DE" sz="14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sSubPr>
                            <m:e>
                              <m:r>
                                <a:rPr kumimoji="0" lang="de-DE" sz="1400" b="1" i="1"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𝒓</m:t>
                              </m:r>
                            </m:e>
                            <m:sub>
                              <m:r>
                                <a:rPr kumimoji="0" lang="de-DE" sz="1400" b="1" i="1"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𝑴</m:t>
                              </m:r>
                            </m:sub>
                          </m:sSub>
                        </m:den>
                      </m:f>
                    </m:oMath>
                  </m:oMathPara>
                </a14:m>
                <a:endParaRPr kumimoji="0" lang="de-DE" sz="1400" b="1" i="1"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400" b="1" i="1"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r>
                  <a:rPr lang="de-DE" sz="1400" i="1" dirty="0"/>
                  <a:t>The </a:t>
                </a:r>
                <a:r>
                  <a:rPr lang="de-DE" sz="1400" i="1" dirty="0" err="1"/>
                  <a:t>fields</a:t>
                </a:r>
                <a:r>
                  <a:rPr lang="de-DE" sz="1400" i="1" dirty="0"/>
                  <a:t> </a:t>
                </a:r>
                <a:r>
                  <a:rPr lang="de-DE" sz="1400" i="1" dirty="0" err="1"/>
                  <a:t>are</a:t>
                </a:r>
                <a:r>
                  <a:rPr lang="de-DE" sz="1400" i="1" dirty="0"/>
                  <a:t> </a:t>
                </a:r>
                <a:r>
                  <a:rPr lang="de-DE" sz="1400" i="1" dirty="0" err="1"/>
                  <a:t>sinusoidal</a:t>
                </a:r>
                <a:r>
                  <a:rPr lang="de-DE" sz="1400" i="1" dirty="0"/>
                  <a:t> </a:t>
                </a:r>
                <a:r>
                  <a:rPr lang="de-DE" sz="1400" i="1" dirty="0" err="1"/>
                  <a:t>along</a:t>
                </a:r>
                <a:r>
                  <a:rPr lang="de-DE" sz="1400" i="1" dirty="0"/>
                  <a:t> </a:t>
                </a:r>
                <a:r>
                  <a:rPr lang="de-DE" sz="1400" i="1" dirty="0" err="1"/>
                  <a:t>the</a:t>
                </a:r>
                <a:r>
                  <a:rPr lang="de-DE" sz="1400" i="1" dirty="0"/>
                  <a:t> z-</a:t>
                </a:r>
                <a:r>
                  <a:rPr lang="de-DE" sz="1400" i="1" dirty="0" err="1"/>
                  <a:t>axis</a:t>
                </a:r>
                <a:r>
                  <a:rPr lang="de-DE" sz="1400" i="1" dirty="0"/>
                  <a:t>, </a:t>
                </a:r>
                <a:r>
                  <a:rPr lang="de-DE" sz="1400" i="1" dirty="0" err="1"/>
                  <a:t>with</a:t>
                </a:r>
                <a:r>
                  <a:rPr lang="de-DE" sz="1400" i="1" dirty="0"/>
                  <a:t> </a:t>
                </a:r>
                <a:r>
                  <a:rPr lang="de-DE" sz="1400" i="1" dirty="0" err="1"/>
                  <a:t>varying</a:t>
                </a:r>
                <a:r>
                  <a:rPr lang="de-DE" sz="1400" i="1" dirty="0"/>
                  <a:t> </a:t>
                </a:r>
                <a:r>
                  <a:rPr lang="de-DE" sz="1400" i="1" dirty="0" err="1"/>
                  <a:t>wavelengths</a:t>
                </a:r>
                <a:r>
                  <a:rPr lang="de-DE" sz="1400" i="1" dirty="0"/>
                  <a:t> (</a:t>
                </a:r>
                <a:r>
                  <a:rPr lang="de-DE" sz="1400" i="1" dirty="0" err="1"/>
                  <a:t>λr</a:t>
                </a:r>
                <a:r>
                  <a:rPr lang="de-DE" sz="1400" i="1" dirty="0"/>
                  <a:t> and </a:t>
                </a:r>
                <a:r>
                  <a:rPr lang="de-DE" sz="1400" i="1" dirty="0" err="1"/>
                  <a:t>λz</a:t>
                </a:r>
                <a:r>
                  <a:rPr lang="de-DE" sz="1400" i="1" dirty="0"/>
                  <a:t>), </a:t>
                </a:r>
                <a:r>
                  <a:rPr lang="de-DE" sz="1400" i="1" dirty="0" err="1"/>
                  <a:t>which</a:t>
                </a:r>
                <a:r>
                  <a:rPr lang="de-DE" sz="1400" i="1" dirty="0"/>
                  <a:t> </a:t>
                </a:r>
                <a:r>
                  <a:rPr lang="de-DE" sz="1400" i="1" dirty="0" err="1"/>
                  <a:t>can</a:t>
                </a:r>
                <a:r>
                  <a:rPr lang="de-DE" sz="1400" i="1" dirty="0"/>
                  <a:t> </a:t>
                </a:r>
                <a:r>
                  <a:rPr lang="de-DE" sz="1400" i="1" dirty="0" err="1"/>
                  <a:t>introduce</a:t>
                </a:r>
                <a:r>
                  <a:rPr lang="de-DE" sz="1400" i="1" dirty="0"/>
                  <a:t> additional </a:t>
                </a:r>
                <a:r>
                  <a:rPr lang="de-DE" sz="1400" i="1" dirty="0" err="1"/>
                  <a:t>positional</a:t>
                </a:r>
                <a:r>
                  <a:rPr lang="de-DE" sz="1400" i="1" dirty="0"/>
                  <a:t> </a:t>
                </a:r>
                <a:r>
                  <a:rPr lang="de-DE" sz="1400" i="1" dirty="0" err="1"/>
                  <a:t>measurement</a:t>
                </a:r>
                <a:r>
                  <a:rPr lang="de-DE" sz="1400" i="1" dirty="0"/>
                  <a:t> </a:t>
                </a:r>
                <a:r>
                  <a:rPr lang="de-DE" sz="1400" i="1" dirty="0" err="1"/>
                  <a:t>errors</a:t>
                </a:r>
                <a:r>
                  <a:rPr lang="de-DE" sz="1400" i="1" dirty="0"/>
                  <a:t>. </a:t>
                </a:r>
                <a:r>
                  <a:rPr lang="de-DE" sz="1400" i="1" dirty="0" err="1"/>
                  <a:t>To</a:t>
                </a:r>
                <a:r>
                  <a:rPr lang="de-DE" sz="1400" i="1" dirty="0"/>
                  <a:t> </a:t>
                </a:r>
                <a:r>
                  <a:rPr lang="de-DE" sz="1400" i="1" dirty="0" err="1"/>
                  <a:t>account</a:t>
                </a:r>
                <a:r>
                  <a:rPr lang="de-DE" sz="1400" i="1" dirty="0"/>
                  <a:t> </a:t>
                </a:r>
                <a:r>
                  <a:rPr lang="de-DE" sz="1400" i="1" dirty="0" err="1"/>
                  <a:t>for</a:t>
                </a:r>
                <a:r>
                  <a:rPr lang="de-DE" sz="1400" i="1" dirty="0"/>
                  <a:t> </a:t>
                </a:r>
                <a:r>
                  <a:rPr lang="de-DE" sz="1400" i="1" dirty="0" err="1"/>
                  <a:t>this</a:t>
                </a:r>
                <a:r>
                  <a:rPr lang="de-DE" sz="1400" i="1" dirty="0"/>
                  <a:t>, a </a:t>
                </a:r>
                <a:r>
                  <a:rPr lang="de-DE" sz="1400" i="1" dirty="0" err="1"/>
                  <a:t>new</a:t>
                </a:r>
                <a:r>
                  <a:rPr lang="de-DE" sz="1400" i="1" dirty="0"/>
                  <a:t> </a:t>
                </a:r>
                <a:r>
                  <a:rPr lang="de-DE" sz="1400" i="1" dirty="0" err="1"/>
                  <a:t>parameter</a:t>
                </a:r>
                <a:r>
                  <a:rPr lang="de-DE" sz="1400" i="1" dirty="0"/>
                  <a:t> Ω </a:t>
                </a:r>
                <a:r>
                  <a:rPr lang="de-DE" sz="1400" i="1" dirty="0" err="1"/>
                  <a:t>is</a:t>
                </a:r>
                <a:r>
                  <a:rPr lang="de-DE" sz="1400" i="1" dirty="0"/>
                  <a:t> </a:t>
                </a:r>
                <a:r>
                  <a:rPr lang="de-DE" sz="1400" i="1" dirty="0" err="1"/>
                  <a:t>defined</a:t>
                </a:r>
                <a:r>
                  <a:rPr lang="de-DE" sz="1400" i="1" dirty="0"/>
                  <a:t> </a:t>
                </a:r>
                <a:r>
                  <a:rPr lang="de-DE" sz="1400" i="1" dirty="0" err="1"/>
                  <a:t>to</a:t>
                </a:r>
                <a:r>
                  <a:rPr lang="de-DE" sz="1400" i="1" dirty="0"/>
                  <a:t> </a:t>
                </a:r>
                <a:r>
                  <a:rPr lang="de-DE" sz="1400" i="1" dirty="0" err="1"/>
                  <a:t>evaluate</a:t>
                </a:r>
                <a:r>
                  <a:rPr lang="de-DE" sz="1400" i="1" dirty="0"/>
                  <a:t> and </a:t>
                </a:r>
                <a:r>
                  <a:rPr lang="de-DE" sz="1400" i="1" dirty="0" err="1"/>
                  <a:t>minimize</a:t>
                </a:r>
                <a:r>
                  <a:rPr lang="de-DE" sz="1400" i="1" dirty="0"/>
                  <a:t> </a:t>
                </a:r>
                <a:r>
                  <a:rPr lang="de-DE" sz="1400" i="1" dirty="0" err="1"/>
                  <a:t>this</a:t>
                </a:r>
                <a:r>
                  <a:rPr lang="de-DE" sz="1400" i="1" dirty="0"/>
                  <a:t> </a:t>
                </a:r>
                <a:r>
                  <a:rPr lang="de-DE" sz="1400" i="1" dirty="0" err="1"/>
                  <a:t>discrepancy</a:t>
                </a:r>
                <a:r>
                  <a:rPr lang="de-DE" sz="1400" i="1" dirty="0"/>
                  <a:t>:</a:t>
                </a:r>
              </a:p>
              <a:p>
                <a:pPr/>
                <a14:m>
                  <m:oMathPara xmlns:m="http://schemas.openxmlformats.org/officeDocument/2006/math">
                    <m:oMathParaPr>
                      <m:jc m:val="centerGroup"/>
                    </m:oMathParaPr>
                    <m:oMath xmlns:m="http://schemas.openxmlformats.org/officeDocument/2006/math">
                      <m:r>
                        <a:rPr lang="de-DE" sz="1400" b="1" i="1" smtClean="0">
                          <a:solidFill>
                            <a:srgbClr val="262626"/>
                          </a:solidFill>
                          <a:latin typeface="Cambria Math" panose="02040503050406030204" pitchFamily="18" charset="0"/>
                        </a:rPr>
                        <m:t>𝜴</m:t>
                      </m:r>
                      <m:r>
                        <a:rPr lang="de-DE" sz="1400" b="1" i="1" smtClean="0">
                          <a:solidFill>
                            <a:srgbClr val="262626"/>
                          </a:solidFill>
                          <a:latin typeface="Cambria Math" panose="02040503050406030204" pitchFamily="18" charset="0"/>
                        </a:rPr>
                        <m:t>=</m:t>
                      </m:r>
                      <m:f>
                        <m:fPr>
                          <m:ctrlPr>
                            <a:rPr lang="de-DE" sz="1400" b="1" i="1">
                              <a:solidFill>
                                <a:srgbClr val="262626"/>
                              </a:solidFill>
                              <a:latin typeface="Cambria Math" panose="02040503050406030204" pitchFamily="18" charset="0"/>
                            </a:rPr>
                          </m:ctrlPr>
                        </m:fPr>
                        <m:num>
                          <m:sSub>
                            <m:sSubPr>
                              <m:ctrlPr>
                                <a:rPr lang="de-DE" sz="1400" b="1" i="1">
                                  <a:solidFill>
                                    <a:srgbClr val="262626"/>
                                  </a:solidFill>
                                  <a:latin typeface="Cambria Math" panose="02040503050406030204" pitchFamily="18" charset="0"/>
                                </a:rPr>
                              </m:ctrlPr>
                            </m:sSubPr>
                            <m:e>
                              <m:r>
                                <a:rPr lang="de-DE" sz="1400" b="1" i="1" smtClean="0">
                                  <a:solidFill>
                                    <a:srgbClr val="262626"/>
                                  </a:solidFill>
                                  <a:latin typeface="Cambria Math" panose="02040503050406030204" pitchFamily="18" charset="0"/>
                                </a:rPr>
                                <m:t>𝝀</m:t>
                              </m:r>
                            </m:e>
                            <m:sub>
                              <m:r>
                                <a:rPr lang="de-DE" sz="1400" b="1" i="1" smtClean="0">
                                  <a:solidFill>
                                    <a:srgbClr val="262626"/>
                                  </a:solidFill>
                                  <a:latin typeface="Cambria Math" panose="02040503050406030204" pitchFamily="18" charset="0"/>
                                </a:rPr>
                                <m:t>𝒓</m:t>
                              </m:r>
                            </m:sub>
                          </m:sSub>
                        </m:num>
                        <m:den>
                          <m:sSub>
                            <m:sSubPr>
                              <m:ctrlPr>
                                <a:rPr lang="de-DE" sz="1400" b="1" i="1">
                                  <a:solidFill>
                                    <a:srgbClr val="262626"/>
                                  </a:solidFill>
                                  <a:latin typeface="Cambria Math" panose="02040503050406030204" pitchFamily="18" charset="0"/>
                                </a:rPr>
                              </m:ctrlPr>
                            </m:sSubPr>
                            <m:e>
                              <m:r>
                                <a:rPr lang="de-DE" sz="1400" b="1" i="1" smtClean="0">
                                  <a:solidFill>
                                    <a:srgbClr val="262626"/>
                                  </a:solidFill>
                                  <a:latin typeface="Cambria Math" panose="02040503050406030204" pitchFamily="18" charset="0"/>
                                </a:rPr>
                                <m:t>𝝀</m:t>
                              </m:r>
                            </m:e>
                            <m:sub>
                              <m:r>
                                <a:rPr lang="de-DE" sz="1400" b="1" i="1" smtClean="0">
                                  <a:solidFill>
                                    <a:srgbClr val="262626"/>
                                  </a:solidFill>
                                  <a:latin typeface="Cambria Math" panose="02040503050406030204" pitchFamily="18" charset="0"/>
                                </a:rPr>
                                <m:t>𝒛</m:t>
                              </m:r>
                            </m:sub>
                          </m:sSub>
                        </m:den>
                      </m:f>
                      <m:r>
                        <a:rPr lang="de-DE" sz="1400" b="1" i="1" smtClean="0">
                          <a:solidFill>
                            <a:srgbClr val="262626"/>
                          </a:solidFill>
                          <a:latin typeface="Cambria Math" panose="02040503050406030204" pitchFamily="18" charset="0"/>
                        </a:rPr>
                        <m:t>−</m:t>
                      </m:r>
                      <m:r>
                        <a:rPr lang="de-DE" sz="1400" b="1" i="1" smtClean="0">
                          <a:solidFill>
                            <a:srgbClr val="262626"/>
                          </a:solidFill>
                          <a:latin typeface="Cambria Math" panose="02040503050406030204" pitchFamily="18" charset="0"/>
                        </a:rPr>
                        <m:t>𝟏</m:t>
                      </m:r>
                    </m:oMath>
                  </m:oMathPara>
                </a14:m>
                <a:endParaRPr lang="de-DE" sz="1400" b="1" i="1" dirty="0">
                  <a:solidFill>
                    <a:srgbClr val="262626"/>
                  </a:solidFill>
                  <a:latin typeface="Cambria Math" panose="02040503050406030204" pitchFamily="18" charset="0"/>
                </a:endParaRPr>
              </a:p>
              <a:p>
                <a:endParaRPr lang="de-DE" dirty="0"/>
              </a:p>
            </p:txBody>
          </p:sp>
        </mc:Choice>
        <mc:Fallback xmlns="">
          <p:sp>
            <p:nvSpPr>
              <p:cNvPr id="3" name="Notizenplatzhalter 2"/>
              <p:cNvSpPr>
                <a:spLocks noGrp="1"/>
              </p:cNvSpPr>
              <p:nvPr>
                <p:ph type="body" idx="1"/>
              </p:nvPr>
            </p:nvSpPr>
            <p:spPr/>
            <p:txBody>
              <a:bodyPr/>
              <a:lstStyle/>
              <a:p>
                <a:r>
                  <a:rPr lang="de-DE" dirty="0"/>
                  <a:t>Mit Beispiel, haben wir ein Parameter bemerkt: radial + Z-Richtung (axial Geometrie) Nur für die gegebene </a:t>
                </a:r>
                <a:r>
                  <a:rPr lang="de-DE" dirty="0" err="1"/>
                  <a:t>r_m</a:t>
                </a:r>
                <a:r>
                  <a:rPr lang="de-DE" dirty="0"/>
                  <a:t>=2,5 und </a:t>
                </a:r>
                <a:r>
                  <a:rPr lang="de-DE" dirty="0" err="1"/>
                  <a:t>z_m</a:t>
                </a:r>
                <a:r>
                  <a:rPr lang="de-DE" dirty="0"/>
                  <a:t> = 10 , </a:t>
                </a:r>
                <a:r>
                  <a:rPr lang="de-DE" dirty="0" err="1"/>
                  <a:t>Br&amp;Bz</a:t>
                </a:r>
                <a:r>
                  <a:rPr lang="de-DE" dirty="0"/>
                  <a:t> </a:t>
                </a:r>
                <a:r>
                  <a:rPr lang="de-DE" dirty="0" err="1"/>
                  <a:t>sinusformig</a:t>
                </a:r>
                <a:r>
                  <a:rPr lang="de-DE" dirty="0"/>
                  <a:t>, 90°, actan2 ; wir haben bemerkt dass die Periode nicht </a:t>
                </a:r>
                <a:r>
                  <a:rPr lang="de-DE" dirty="0" err="1"/>
                  <a:t>gliehc</a:t>
                </a:r>
                <a:r>
                  <a:rPr lang="de-DE" dirty="0"/>
                  <a:t> (durch </a:t>
                </a:r>
                <a:r>
                  <a:rPr lang="de-DE" dirty="0" err="1"/>
                  <a:t>Simu</a:t>
                </a:r>
                <a:r>
                  <a:rPr lang="de-DE" dirty="0"/>
                  <a:t> und auch durch Messung – Bild von Flo)</a:t>
                </a:r>
              </a:p>
              <a:p>
                <a:r>
                  <a:rPr lang="de-DE" dirty="0"/>
                  <a:t>Omega ist vom Messabstand Abhängig </a:t>
                </a:r>
                <a:r>
                  <a:rPr lang="de-DE" dirty="0" err="1"/>
                  <a:t>lapha</a:t>
                </a:r>
                <a:r>
                  <a:rPr lang="de-DE" dirty="0"/>
                  <a:t>, Beta: Länge / Durchmesser</a:t>
                </a:r>
              </a:p>
              <a:p>
                <a:r>
                  <a:rPr lang="de-DE" dirty="0"/>
                  <a:t>Validierung: Ergebnisse = FEM + Messung</a:t>
                </a:r>
              </a:p>
              <a:p>
                <a:endParaRPr lang="de-DE" dirty="0"/>
              </a:p>
              <a:p>
                <a:endParaRPr lang="de-DE" dirty="0"/>
              </a:p>
              <a:p>
                <a:r>
                  <a:rPr lang="de-DE" dirty="0"/>
                  <a:t>Nur für die gegebene </a:t>
                </a:r>
                <a:r>
                  <a:rPr lang="de-DE" dirty="0" err="1"/>
                  <a:t>r_m</a:t>
                </a:r>
                <a:r>
                  <a:rPr lang="de-DE" dirty="0"/>
                  <a:t>=2,5 und </a:t>
                </a:r>
                <a:r>
                  <a:rPr lang="de-DE" dirty="0" err="1"/>
                  <a:t>z_m</a:t>
                </a:r>
                <a:r>
                  <a:rPr lang="de-DE" dirty="0"/>
                  <a:t> = 10 ???</a:t>
                </a:r>
              </a:p>
              <a:p>
                <a:r>
                  <a:rPr lang="de-DE" dirty="0"/>
                  <a:t>Omega ist vom Messabstand Abhängig </a:t>
                </a:r>
                <a:r>
                  <a:rPr lang="de-DE" dirty="0" err="1"/>
                  <a:t>lapha</a:t>
                </a:r>
                <a:r>
                  <a:rPr lang="de-DE" dirty="0"/>
                  <a:t>, Beta: Länge / Durchmesser</a:t>
                </a:r>
              </a:p>
              <a:p>
                <a:r>
                  <a:rPr lang="de-DE" dirty="0"/>
                  <a:t>Validierung: Ergebnisse = FEM + Messung</a:t>
                </a:r>
              </a:p>
              <a:p>
                <a:endParaRPr lang="de-DE" dirty="0"/>
              </a:p>
              <a:p>
                <a:r>
                  <a:rPr lang="de-DE" dirty="0"/>
                  <a:t>Omega Parameter definiert, unterschiedliche </a:t>
                </a:r>
                <a:r>
                  <a:rPr lang="de-DE" dirty="0" err="1"/>
                  <a:t>Wellelänge</a:t>
                </a:r>
                <a:endParaRPr lang="de-DE" dirty="0"/>
              </a:p>
              <a:p>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The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effective</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measuring</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range</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as</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observed</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is</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approximately</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half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of</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magnet's</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length</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p>
              <a:p>
                <a:endParaRPr lang="de-DE" dirty="0"/>
              </a:p>
              <a:p>
                <a:endParaRPr lang="de-DE" dirty="0"/>
              </a:p>
              <a:p>
                <a:r>
                  <a:rPr lang="de-DE" sz="1400" i="1" dirty="0"/>
                  <a:t>The </a:t>
                </a:r>
                <a:r>
                  <a:rPr lang="de-DE" sz="1400" i="1" dirty="0" err="1"/>
                  <a:t>given</a:t>
                </a:r>
                <a:r>
                  <a:rPr lang="de-DE" sz="1400" i="1" dirty="0"/>
                  <a:t> </a:t>
                </a:r>
                <a:r>
                  <a:rPr lang="de-DE" sz="1400" i="1" dirty="0" err="1"/>
                  <a:t>problem</a:t>
                </a:r>
                <a:r>
                  <a:rPr lang="de-DE" sz="1400" i="1" dirty="0"/>
                  <a:t> </a:t>
                </a:r>
                <a:r>
                  <a:rPr lang="de-DE" sz="1400" i="1" dirty="0" err="1"/>
                  <a:t>is</a:t>
                </a:r>
                <a:r>
                  <a:rPr lang="de-DE" sz="1400" i="1" dirty="0"/>
                  <a:t> axial </a:t>
                </a:r>
                <a:r>
                  <a:rPr lang="de-DE" sz="1400" i="1" dirty="0" err="1"/>
                  <a:t>symmetrical</a:t>
                </a:r>
                <a:r>
                  <a:rPr lang="de-DE" sz="1400" i="1" dirty="0"/>
                  <a:t>, </a:t>
                </a:r>
                <a:r>
                  <a:rPr lang="de-DE" sz="1400" i="1" dirty="0" err="1"/>
                  <a:t>the</a:t>
                </a:r>
                <a:r>
                  <a:rPr lang="de-DE" sz="1400" i="1" dirty="0"/>
                  <a:t> </a:t>
                </a:r>
                <a:r>
                  <a:rPr lang="de-DE" sz="1400" i="1" dirty="0" err="1"/>
                  <a:t>calculation</a:t>
                </a:r>
                <a:r>
                  <a:rPr lang="de-DE" sz="1400" i="1" dirty="0"/>
                  <a:t> </a:t>
                </a:r>
                <a:r>
                  <a:rPr lang="de-DE" sz="1400" i="1" dirty="0" err="1"/>
                  <a:t>therefore</a:t>
                </a:r>
                <a:r>
                  <a:rPr lang="de-DE" sz="1400" i="1" dirty="0"/>
                  <a:t> </a:t>
                </a:r>
                <a:r>
                  <a:rPr lang="de-DE" sz="1400" i="1" dirty="0" err="1"/>
                  <a:t>only</a:t>
                </a:r>
                <a:r>
                  <a:rPr lang="de-DE" sz="1400" i="1" dirty="0"/>
                  <a:t> </a:t>
                </a:r>
                <a:r>
                  <a:rPr lang="de-DE" sz="1400" i="1" dirty="0" err="1"/>
                  <a:t>should</a:t>
                </a:r>
                <a:r>
                  <a:rPr lang="de-DE" sz="1400" i="1" dirty="0"/>
                  <a:t> </a:t>
                </a:r>
                <a:r>
                  <a:rPr lang="de-DE" sz="1400" i="1" dirty="0" err="1"/>
                  <a:t>focus</a:t>
                </a:r>
                <a:r>
                  <a:rPr lang="de-DE" sz="1400" i="1" dirty="0"/>
                  <a:t> on </a:t>
                </a:r>
                <a:r>
                  <a:rPr lang="de-DE" sz="1400" i="1" dirty="0" err="1"/>
                  <a:t>the</a:t>
                </a:r>
                <a:r>
                  <a:rPr lang="de-DE" sz="1400" i="1" dirty="0"/>
                  <a:t> radial (Br) and axial (Bz) </a:t>
                </a:r>
                <a:r>
                  <a:rPr lang="de-DE" sz="1400" i="1" dirty="0" err="1"/>
                  <a:t>magnetic</a:t>
                </a:r>
                <a:r>
                  <a:rPr lang="de-DE" sz="1400" i="1" dirty="0"/>
                  <a:t> </a:t>
                </a:r>
                <a:r>
                  <a:rPr lang="de-DE" sz="1400" i="1" dirty="0" err="1"/>
                  <a:t>fields</a:t>
                </a:r>
                <a:r>
                  <a:rPr lang="de-DE" sz="1400" i="1" dirty="0"/>
                  <a:t>, </a:t>
                </a:r>
                <a:r>
                  <a:rPr lang="de-DE" sz="1400" i="1" dirty="0" err="1"/>
                  <a:t>presented</a:t>
                </a:r>
                <a:r>
                  <a:rPr lang="de-DE" sz="1400" i="1" dirty="0"/>
                  <a:t>. </a:t>
                </a:r>
                <a:r>
                  <a:rPr lang="de-DE" sz="1400" i="1" dirty="0" err="1"/>
                  <a:t>Where</a:t>
                </a:r>
                <a:r>
                  <a:rPr lang="de-DE" sz="1400" i="1" dirty="0"/>
                  <a:t> </a:t>
                </a:r>
                <a:r>
                  <a:rPr lang="de-DE" sz="1400" i="1" dirty="0" err="1"/>
                  <a:t>the</a:t>
                </a:r>
                <a:r>
                  <a:rPr lang="de-DE" sz="1400" i="1" dirty="0"/>
                  <a:t> </a:t>
                </a:r>
                <a:r>
                  <a:rPr lang="de-DE" sz="1400" i="1" dirty="0" err="1"/>
                  <a:t>parameter</a:t>
                </a:r>
                <a:r>
                  <a:rPr lang="de-DE" sz="1400" i="1" dirty="0"/>
                  <a:t> α </a:t>
                </a:r>
                <a:r>
                  <a:rPr lang="de-DE" sz="1400" i="1" dirty="0" err="1"/>
                  <a:t>for</a:t>
                </a:r>
                <a:r>
                  <a:rPr lang="de-DE" sz="1400" i="1" dirty="0"/>
                  <a:t> </a:t>
                </a:r>
                <a:r>
                  <a:rPr lang="de-DE" sz="1400" i="1" dirty="0" err="1"/>
                  <a:t>the</a:t>
                </a:r>
                <a:r>
                  <a:rPr lang="de-DE" sz="1400" i="1" dirty="0"/>
                  <a:t> x-</a:t>
                </a:r>
                <a:r>
                  <a:rPr lang="de-DE" sz="1400" i="1" dirty="0" err="1"/>
                  <a:t>axis</a:t>
                </a:r>
                <a:r>
                  <a:rPr lang="de-DE" sz="1400" i="1" dirty="0"/>
                  <a:t> </a:t>
                </a:r>
                <a:r>
                  <a:rPr lang="de-DE" sz="1400" i="1" dirty="0" err="1"/>
                  <a:t>represents</a:t>
                </a:r>
                <a:r>
                  <a:rPr lang="de-DE" sz="1400" i="1" dirty="0"/>
                  <a:t> </a:t>
                </a:r>
                <a:r>
                  <a:rPr lang="de-DE" sz="1400" i="1" dirty="0" err="1"/>
                  <a:t>the</a:t>
                </a:r>
                <a:r>
                  <a:rPr lang="de-DE" sz="1400" i="1" dirty="0"/>
                  <a:t> relative radial </a:t>
                </a:r>
                <a:r>
                  <a:rPr lang="de-DE" sz="1400" i="1" dirty="0" err="1"/>
                  <a:t>distance</a:t>
                </a:r>
                <a:r>
                  <a:rPr lang="de-DE" sz="1400" i="1" dirty="0"/>
                  <a:t>, </a:t>
                </a:r>
                <a:r>
                  <a:rPr lang="de-DE" sz="1400" i="1" dirty="0" err="1"/>
                  <a:t>which</a:t>
                </a:r>
                <a:r>
                  <a:rPr lang="de-DE" sz="1400" i="1" dirty="0"/>
                  <a:t> </a:t>
                </a:r>
                <a:r>
                  <a:rPr lang="de-DE" sz="1400" i="1" dirty="0" err="1"/>
                  <a:t>is</a:t>
                </a:r>
                <a:r>
                  <a:rPr lang="de-DE" sz="1400" i="1" dirty="0"/>
                  <a:t> </a:t>
                </a:r>
                <a:r>
                  <a:rPr lang="de-DE" sz="1400" i="1" dirty="0" err="1"/>
                  <a:t>defined</a:t>
                </a:r>
                <a:r>
                  <a:rPr lang="de-DE" sz="1400" i="1" dirty="0"/>
                  <a:t> </a:t>
                </a:r>
                <a:r>
                  <a:rPr lang="de-DE" sz="1400" i="1" dirty="0" err="1"/>
                  <a:t>as</a:t>
                </a:r>
                <a:r>
                  <a:rPr lang="de-DE" sz="1400" i="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a:t>𝜶=𝒓/𝒓_𝑴 </a:t>
                </a:r>
                <a:endParaRPr kumimoji="0" lang="de-DE" sz="1400" b="1" i="1"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400" b="1" i="1"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r>
                  <a:rPr lang="de-DE" sz="1400" i="1" dirty="0"/>
                  <a:t>The </a:t>
                </a:r>
                <a:r>
                  <a:rPr lang="de-DE" sz="1400" i="1" dirty="0" err="1"/>
                  <a:t>fields</a:t>
                </a:r>
                <a:r>
                  <a:rPr lang="de-DE" sz="1400" i="1" dirty="0"/>
                  <a:t> </a:t>
                </a:r>
                <a:r>
                  <a:rPr lang="de-DE" sz="1400" i="1" dirty="0" err="1"/>
                  <a:t>are</a:t>
                </a:r>
                <a:r>
                  <a:rPr lang="de-DE" sz="1400" i="1" dirty="0"/>
                  <a:t> </a:t>
                </a:r>
                <a:r>
                  <a:rPr lang="de-DE" sz="1400" i="1" dirty="0" err="1"/>
                  <a:t>sinusoidal</a:t>
                </a:r>
                <a:r>
                  <a:rPr lang="de-DE" sz="1400" i="1" dirty="0"/>
                  <a:t> </a:t>
                </a:r>
                <a:r>
                  <a:rPr lang="de-DE" sz="1400" i="1" dirty="0" err="1"/>
                  <a:t>along</a:t>
                </a:r>
                <a:r>
                  <a:rPr lang="de-DE" sz="1400" i="1" dirty="0"/>
                  <a:t> </a:t>
                </a:r>
                <a:r>
                  <a:rPr lang="de-DE" sz="1400" i="1" dirty="0" err="1"/>
                  <a:t>the</a:t>
                </a:r>
                <a:r>
                  <a:rPr lang="de-DE" sz="1400" i="1" dirty="0"/>
                  <a:t> z-</a:t>
                </a:r>
                <a:r>
                  <a:rPr lang="de-DE" sz="1400" i="1" dirty="0" err="1"/>
                  <a:t>axis</a:t>
                </a:r>
                <a:r>
                  <a:rPr lang="de-DE" sz="1400" i="1" dirty="0"/>
                  <a:t>, </a:t>
                </a:r>
                <a:r>
                  <a:rPr lang="de-DE" sz="1400" i="1" dirty="0" err="1"/>
                  <a:t>with</a:t>
                </a:r>
                <a:r>
                  <a:rPr lang="de-DE" sz="1400" i="1" dirty="0"/>
                  <a:t> </a:t>
                </a:r>
                <a:r>
                  <a:rPr lang="de-DE" sz="1400" i="1" dirty="0" err="1"/>
                  <a:t>varying</a:t>
                </a:r>
                <a:r>
                  <a:rPr lang="de-DE" sz="1400" i="1" dirty="0"/>
                  <a:t> </a:t>
                </a:r>
                <a:r>
                  <a:rPr lang="de-DE" sz="1400" i="1" dirty="0" err="1"/>
                  <a:t>wavelengths</a:t>
                </a:r>
                <a:r>
                  <a:rPr lang="de-DE" sz="1400" i="1" dirty="0"/>
                  <a:t> (</a:t>
                </a:r>
                <a:r>
                  <a:rPr lang="de-DE" sz="1400" i="1" dirty="0" err="1"/>
                  <a:t>λr</a:t>
                </a:r>
                <a:r>
                  <a:rPr lang="de-DE" sz="1400" i="1" dirty="0"/>
                  <a:t> and </a:t>
                </a:r>
                <a:r>
                  <a:rPr lang="de-DE" sz="1400" i="1" dirty="0" err="1"/>
                  <a:t>λz</a:t>
                </a:r>
                <a:r>
                  <a:rPr lang="de-DE" sz="1400" i="1" dirty="0"/>
                  <a:t>), </a:t>
                </a:r>
                <a:r>
                  <a:rPr lang="de-DE" sz="1400" i="1" dirty="0" err="1"/>
                  <a:t>which</a:t>
                </a:r>
                <a:r>
                  <a:rPr lang="de-DE" sz="1400" i="1" dirty="0"/>
                  <a:t> </a:t>
                </a:r>
                <a:r>
                  <a:rPr lang="de-DE" sz="1400" i="1" dirty="0" err="1"/>
                  <a:t>can</a:t>
                </a:r>
                <a:r>
                  <a:rPr lang="de-DE" sz="1400" i="1" dirty="0"/>
                  <a:t> </a:t>
                </a:r>
                <a:r>
                  <a:rPr lang="de-DE" sz="1400" i="1" dirty="0" err="1"/>
                  <a:t>introduce</a:t>
                </a:r>
                <a:r>
                  <a:rPr lang="de-DE" sz="1400" i="1" dirty="0"/>
                  <a:t> additional </a:t>
                </a:r>
                <a:r>
                  <a:rPr lang="de-DE" sz="1400" i="1" dirty="0" err="1"/>
                  <a:t>positional</a:t>
                </a:r>
                <a:r>
                  <a:rPr lang="de-DE" sz="1400" i="1" dirty="0"/>
                  <a:t> </a:t>
                </a:r>
                <a:r>
                  <a:rPr lang="de-DE" sz="1400" i="1" dirty="0" err="1"/>
                  <a:t>measurement</a:t>
                </a:r>
                <a:r>
                  <a:rPr lang="de-DE" sz="1400" i="1" dirty="0"/>
                  <a:t> </a:t>
                </a:r>
                <a:r>
                  <a:rPr lang="de-DE" sz="1400" i="1" dirty="0" err="1"/>
                  <a:t>errors</a:t>
                </a:r>
                <a:r>
                  <a:rPr lang="de-DE" sz="1400" i="1" dirty="0"/>
                  <a:t>. </a:t>
                </a:r>
                <a:r>
                  <a:rPr lang="de-DE" sz="1400" i="1" dirty="0" err="1"/>
                  <a:t>To</a:t>
                </a:r>
                <a:r>
                  <a:rPr lang="de-DE" sz="1400" i="1" dirty="0"/>
                  <a:t> </a:t>
                </a:r>
                <a:r>
                  <a:rPr lang="de-DE" sz="1400" i="1" dirty="0" err="1"/>
                  <a:t>account</a:t>
                </a:r>
                <a:r>
                  <a:rPr lang="de-DE" sz="1400" i="1" dirty="0"/>
                  <a:t> </a:t>
                </a:r>
                <a:r>
                  <a:rPr lang="de-DE" sz="1400" i="1" dirty="0" err="1"/>
                  <a:t>for</a:t>
                </a:r>
                <a:r>
                  <a:rPr lang="de-DE" sz="1400" i="1" dirty="0"/>
                  <a:t> </a:t>
                </a:r>
                <a:r>
                  <a:rPr lang="de-DE" sz="1400" i="1" dirty="0" err="1"/>
                  <a:t>this</a:t>
                </a:r>
                <a:r>
                  <a:rPr lang="de-DE" sz="1400" i="1" dirty="0"/>
                  <a:t>, a </a:t>
                </a:r>
                <a:r>
                  <a:rPr lang="de-DE" sz="1400" i="1" dirty="0" err="1"/>
                  <a:t>new</a:t>
                </a:r>
                <a:r>
                  <a:rPr lang="de-DE" sz="1400" i="1" dirty="0"/>
                  <a:t> </a:t>
                </a:r>
                <a:r>
                  <a:rPr lang="de-DE" sz="1400" i="1" dirty="0" err="1"/>
                  <a:t>parameter</a:t>
                </a:r>
                <a:r>
                  <a:rPr lang="de-DE" sz="1400" i="1" dirty="0"/>
                  <a:t> Ω </a:t>
                </a:r>
                <a:r>
                  <a:rPr lang="de-DE" sz="1400" i="1" dirty="0" err="1"/>
                  <a:t>is</a:t>
                </a:r>
                <a:r>
                  <a:rPr lang="de-DE" sz="1400" i="1" dirty="0"/>
                  <a:t> </a:t>
                </a:r>
                <a:r>
                  <a:rPr lang="de-DE" sz="1400" i="1" dirty="0" err="1"/>
                  <a:t>defined</a:t>
                </a:r>
                <a:r>
                  <a:rPr lang="de-DE" sz="1400" i="1" dirty="0"/>
                  <a:t> </a:t>
                </a:r>
                <a:r>
                  <a:rPr lang="de-DE" sz="1400" i="1" dirty="0" err="1"/>
                  <a:t>to</a:t>
                </a:r>
                <a:r>
                  <a:rPr lang="de-DE" sz="1400" i="1" dirty="0"/>
                  <a:t> </a:t>
                </a:r>
                <a:r>
                  <a:rPr lang="de-DE" sz="1400" i="1" dirty="0" err="1"/>
                  <a:t>evaluate</a:t>
                </a:r>
                <a:r>
                  <a:rPr lang="de-DE" sz="1400" i="1" dirty="0"/>
                  <a:t> and </a:t>
                </a:r>
                <a:r>
                  <a:rPr lang="de-DE" sz="1400" i="1" dirty="0" err="1"/>
                  <a:t>minimize</a:t>
                </a:r>
                <a:r>
                  <a:rPr lang="de-DE" sz="1400" i="1" dirty="0"/>
                  <a:t> </a:t>
                </a:r>
                <a:r>
                  <a:rPr lang="de-DE" sz="1400" i="1" dirty="0" err="1"/>
                  <a:t>this</a:t>
                </a:r>
                <a:r>
                  <a:rPr lang="de-DE" sz="1400" i="1" dirty="0"/>
                  <a:t> </a:t>
                </a:r>
                <a:r>
                  <a:rPr lang="de-DE" sz="1400" i="1" dirty="0" err="1"/>
                  <a:t>discrepancy</a:t>
                </a:r>
                <a:r>
                  <a:rPr lang="de-DE" sz="1400" i="1" dirty="0"/>
                  <a:t>:</a:t>
                </a:r>
              </a:p>
              <a:p>
                <a:pPr/>
                <a:r>
                  <a:rPr lang="de-DE" sz="1400" b="1" i="0">
                    <a:solidFill>
                      <a:srgbClr val="262626"/>
                    </a:solidFill>
                    <a:latin typeface="Cambria Math" panose="02040503050406030204" pitchFamily="18" charset="0"/>
                  </a:rPr>
                  <a:t>𝜴=𝝀_𝒓/𝝀_𝒛 −𝟏</a:t>
                </a:r>
                <a:endParaRPr lang="de-DE" sz="1400" b="1" i="1" dirty="0">
                  <a:solidFill>
                    <a:srgbClr val="262626"/>
                  </a:solidFill>
                  <a:latin typeface="Cambria Math" panose="02040503050406030204" pitchFamily="18" charset="0"/>
                </a:endParaRPr>
              </a:p>
              <a:p>
                <a:endParaRPr lang="de-DE" dirty="0"/>
              </a:p>
            </p:txBody>
          </p:sp>
        </mc:Fallback>
      </mc:AlternateContent>
      <p:sp>
        <p:nvSpPr>
          <p:cNvPr id="4" name="Datumsplatzhalter 3"/>
          <p:cNvSpPr>
            <a:spLocks noGrp="1"/>
          </p:cNvSpPr>
          <p:nvPr>
            <p:ph type="dt"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C0B4A7-2E73-42B2-9AAF-69AE880F9E90}" type="datetime1">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28.01.2025</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5" name="Fußzeilenplatzhalt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6" name="Foliennummernplatzhalter 5"/>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0EDB2-57C8-4CAE-B8DE-69B518AB0745}" type="slidenum">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862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de-DE" dirty="0"/>
                  <a:t>After Validation </a:t>
                </a:r>
                <a:r>
                  <a:rPr lang="de-DE" dirty="0" err="1"/>
                  <a:t>of</a:t>
                </a:r>
                <a:r>
                  <a:rPr lang="de-DE" dirty="0"/>
                  <a:t> </a:t>
                </a:r>
                <a:r>
                  <a:rPr lang="de-DE" dirty="0" err="1"/>
                  <a:t>magnet</a:t>
                </a:r>
                <a:r>
                  <a:rPr lang="de-DE" dirty="0"/>
                  <a:t> </a:t>
                </a:r>
                <a:r>
                  <a:rPr lang="de-DE" dirty="0" err="1"/>
                  <a:t>model</a:t>
                </a:r>
                <a:r>
                  <a:rPr lang="de-DE" dirty="0"/>
                  <a:t>, Br, Bz, </a:t>
                </a:r>
                <a:r>
                  <a:rPr lang="de-DE" dirty="0" err="1"/>
                  <a:t>z_M</a:t>
                </a:r>
                <a:r>
                  <a:rPr lang="de-DE" dirty="0"/>
                  <a:t> variiert, </a:t>
                </a:r>
                <a:r>
                  <a:rPr lang="de-DE" dirty="0" err="1"/>
                  <a:t>l_M</a:t>
                </a:r>
                <a:r>
                  <a:rPr lang="de-DE" dirty="0"/>
                  <a:t> konstant </a:t>
                </a:r>
              </a:p>
              <a:p>
                <a:endParaRPr lang="de-DE" dirty="0"/>
              </a:p>
              <a:p>
                <a:r>
                  <a:rPr lang="de-DE" dirty="0"/>
                  <a:t>5 wichtige </a:t>
                </a:r>
                <a:r>
                  <a:rPr lang="de-DE" dirty="0" err="1"/>
                  <a:t>kernfeld</a:t>
                </a:r>
                <a:r>
                  <a:rPr lang="de-DE" dirty="0"/>
                  <a:t> , max. mechanische Toleranz</a:t>
                </a:r>
              </a:p>
              <a:p>
                <a:endParaRPr lang="de-DE" dirty="0"/>
              </a:p>
              <a:p>
                <a:r>
                  <a:rPr lang="de-DE" i="1" dirty="0"/>
                  <a:t>Maps </a:t>
                </a:r>
                <a:r>
                  <a:rPr lang="de-DE" i="1" dirty="0" err="1"/>
                  <a:t>aid</a:t>
                </a:r>
                <a:r>
                  <a:rPr lang="de-DE" i="1" dirty="0"/>
                  <a:t> in </a:t>
                </a:r>
                <a:r>
                  <a:rPr lang="de-DE" i="1" dirty="0" err="1"/>
                  <a:t>constructing</a:t>
                </a:r>
                <a:r>
                  <a:rPr lang="de-DE" i="1" dirty="0"/>
                  <a:t> </a:t>
                </a:r>
                <a:r>
                  <a:rPr lang="de-DE" i="1" dirty="0" err="1"/>
                  <a:t>objective</a:t>
                </a:r>
                <a:r>
                  <a:rPr lang="de-DE" i="1" dirty="0"/>
                  <a:t> </a:t>
                </a:r>
                <a:r>
                  <a:rPr lang="de-DE" i="1" dirty="0" err="1"/>
                  <a:t>functions</a:t>
                </a:r>
                <a:r>
                  <a:rPr lang="de-DE" i="1" dirty="0"/>
                  <a:t> :𝑓_(𝐵 ̂𝑟), 𝑓_(𝐵 ̂𝑧), 𝑓_𝑇𝐻𝐷𝑟, 𝑓_𝑇𝐻𝐷𝑧 and 𝑓_Ω </a:t>
                </a:r>
              </a:p>
              <a:p>
                <a:r>
                  <a:rPr lang="de-DE" i="1" dirty="0" err="1"/>
                  <a:t>For</a:t>
                </a:r>
                <a:r>
                  <a:rPr lang="de-DE" i="1" dirty="0"/>
                  <a:t> </a:t>
                </a:r>
                <a:r>
                  <a:rPr lang="de-DE" i="1" dirty="0" err="1"/>
                  <a:t>efficient</a:t>
                </a:r>
                <a:r>
                  <a:rPr lang="de-DE" i="1" dirty="0"/>
                  <a:t> </a:t>
                </a:r>
                <a:r>
                  <a:rPr lang="de-DE" i="1" dirty="0" err="1"/>
                  <a:t>applications</a:t>
                </a:r>
                <a:r>
                  <a:rPr lang="de-DE" i="1" dirty="0"/>
                  <a:t>, </a:t>
                </a:r>
                <a:r>
                  <a:rPr lang="de-DE" i="1" dirty="0" err="1"/>
                  <a:t>values</a:t>
                </a:r>
                <a:r>
                  <a:rPr lang="de-DE" i="1" dirty="0"/>
                  <a:t> in </a:t>
                </a:r>
                <a:r>
                  <a:rPr lang="de-DE" i="1" dirty="0" err="1"/>
                  <a:t>maps</a:t>
                </a:r>
                <a:r>
                  <a:rPr lang="de-DE" i="1" dirty="0"/>
                  <a:t> a) and b) </a:t>
                </a:r>
                <a:r>
                  <a:rPr lang="de-DE" i="1" dirty="0" err="1"/>
                  <a:t>are</a:t>
                </a:r>
                <a:r>
                  <a:rPr lang="de-DE" i="1" dirty="0"/>
                  <a:t> </a:t>
                </a:r>
                <a:r>
                  <a:rPr lang="de-DE" i="1" dirty="0" err="1"/>
                  <a:t>normalized</a:t>
                </a:r>
                <a:r>
                  <a:rPr lang="de-DE" i="1" dirty="0"/>
                  <a:t> </a:t>
                </a:r>
                <a:r>
                  <a:rPr lang="de-DE" i="1" dirty="0" err="1"/>
                  <a:t>with</a:t>
                </a:r>
                <a:r>
                  <a:rPr lang="de-DE" i="1" dirty="0"/>
                  <a:t> Brem, and </a:t>
                </a:r>
                <a:r>
                  <a:rPr lang="de-DE" i="1" dirty="0" err="1"/>
                  <a:t>are</a:t>
                </a:r>
                <a:r>
                  <a:rPr lang="de-DE" i="1" dirty="0"/>
                  <a:t> </a:t>
                </a:r>
                <a:r>
                  <a:rPr lang="de-DE" i="1" dirty="0" err="1"/>
                  <a:t>unitless</a:t>
                </a:r>
                <a:endParaRPr lang="de-DE" i="1" dirty="0"/>
              </a:p>
              <a:p>
                <a:endParaRPr lang="de-DE" dirty="0"/>
              </a:p>
              <a:p>
                <a:endParaRPr lang="de-DE" dirty="0"/>
              </a:p>
              <a:p>
                <a:pPr algn="just"/>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In subsequent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analyses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magnitudes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of</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magnetic</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fields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their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Total Harmonic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Distortion</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(THD)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are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computed</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for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various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positions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input</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parameters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summarized</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in Fig. 3. A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key</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geometric</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parameter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LD-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factor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(β),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introduced</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a:t>
                </a:r>
                <a:endParaRPr lang="de-DE" sz="1800" i="1" dirty="0">
                  <a:effectLst/>
                  <a:latin typeface="Arial" panose="020B0604020202020204" pitchFamily="34" charset="0"/>
                  <a:ea typeface="SimSun"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𝛽</m:t>
                      </m:r>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m:t>
                      </m:r>
                      <m:f>
                        <m:fPr>
                          <m:ctrlPr>
                            <a:rPr lang="de-DE" sz="1800" i="1">
                              <a:solidFill>
                                <a:srgbClr val="000000"/>
                              </a:solidFill>
                              <a:effectLst/>
                              <a:latin typeface="Cambria Math" panose="02040503050406030204" pitchFamily="18" charset="0"/>
                              <a:ea typeface="SimSun" panose="02010600030101010101" pitchFamily="2" charset="-122"/>
                              <a:cs typeface="Arial" panose="020B0604020202020204" pitchFamily="34" charset="0"/>
                            </a:rPr>
                          </m:ctrlPr>
                        </m:fPr>
                        <m:num>
                          <m:sSub>
                            <m:sSubPr>
                              <m:ctrlPr>
                                <a:rPr lang="de-DE" sz="1800" i="1">
                                  <a:solidFill>
                                    <a:srgbClr val="000000"/>
                                  </a:solidFill>
                                  <a:effectLst/>
                                  <a:latin typeface="Cambria Math" panose="02040503050406030204" pitchFamily="18" charset="0"/>
                                  <a:ea typeface="SimSun" panose="02010600030101010101" pitchFamily="2" charset="-122"/>
                                  <a:cs typeface="Arial" panose="020B0604020202020204" pitchFamily="34" charset="0"/>
                                </a:rPr>
                              </m:ctrlPr>
                            </m:sSubPr>
                            <m:e>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𝑟</m:t>
                              </m:r>
                            </m:e>
                            <m:sub>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𝑀</m:t>
                              </m:r>
                            </m:sub>
                          </m:sSub>
                        </m:num>
                        <m:den>
                          <m:sSub>
                            <m:sSubPr>
                              <m:ctrlPr>
                                <a:rPr lang="de-DE" sz="1800" i="1">
                                  <a:solidFill>
                                    <a:srgbClr val="000000"/>
                                  </a:solidFill>
                                  <a:effectLst/>
                                  <a:latin typeface="Cambria Math" panose="02040503050406030204" pitchFamily="18" charset="0"/>
                                  <a:ea typeface="SimSun" panose="02010600030101010101" pitchFamily="2" charset="-122"/>
                                  <a:cs typeface="Arial" panose="020B0604020202020204" pitchFamily="34" charset="0"/>
                                </a:rPr>
                              </m:ctrlPr>
                            </m:sSubPr>
                            <m:e>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𝑙</m:t>
                              </m:r>
                            </m:e>
                            <m:sub>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𝑀</m:t>
                              </m:r>
                            </m:sub>
                          </m:sSub>
                        </m:den>
                      </m:f>
                    </m:oMath>
                  </m:oMathPara>
                </a14:m>
                <a:endParaRPr lang="de-DE" sz="1800" i="1" dirty="0">
                  <a:effectLst/>
                  <a:latin typeface="Arial" panose="020B0604020202020204" pitchFamily="34" charset="0"/>
                  <a:ea typeface="SimSun" panose="02010600030101010101" pitchFamily="2" charset="-122"/>
                  <a:cs typeface="Times New Roman" panose="02020603050405020304" pitchFamily="18" charset="0"/>
                </a:endParaRPr>
              </a:p>
            </p:txBody>
          </p:sp>
        </mc:Choice>
        <mc:Fallback xmlns="">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de-DE" dirty="0"/>
                  <a:t>After Validation </a:t>
                </a:r>
                <a:r>
                  <a:rPr lang="de-DE" dirty="0" err="1"/>
                  <a:t>of</a:t>
                </a:r>
                <a:r>
                  <a:rPr lang="de-DE" dirty="0"/>
                  <a:t> </a:t>
                </a:r>
                <a:r>
                  <a:rPr lang="de-DE" dirty="0" err="1"/>
                  <a:t>magnet</a:t>
                </a:r>
                <a:r>
                  <a:rPr lang="de-DE" dirty="0"/>
                  <a:t> </a:t>
                </a:r>
                <a:r>
                  <a:rPr lang="de-DE" dirty="0" err="1"/>
                  <a:t>model</a:t>
                </a:r>
                <a:r>
                  <a:rPr lang="de-DE" dirty="0"/>
                  <a:t>, Br, Bz, </a:t>
                </a:r>
                <a:r>
                  <a:rPr lang="de-DE" dirty="0" err="1"/>
                  <a:t>z_M</a:t>
                </a:r>
                <a:r>
                  <a:rPr lang="de-DE" dirty="0"/>
                  <a:t> variiert, </a:t>
                </a:r>
                <a:r>
                  <a:rPr lang="de-DE" dirty="0" err="1"/>
                  <a:t>l_M</a:t>
                </a:r>
                <a:r>
                  <a:rPr lang="de-DE" dirty="0"/>
                  <a:t> konstant </a:t>
                </a:r>
              </a:p>
              <a:p>
                <a:endParaRPr lang="de-DE" dirty="0"/>
              </a:p>
              <a:p>
                <a:r>
                  <a:rPr lang="de-DE" dirty="0"/>
                  <a:t>5 wichtige </a:t>
                </a:r>
                <a:r>
                  <a:rPr lang="de-DE" dirty="0" err="1"/>
                  <a:t>kernfeld</a:t>
                </a:r>
                <a:r>
                  <a:rPr lang="de-DE" dirty="0"/>
                  <a:t> , max. mechanische Toleranz</a:t>
                </a:r>
              </a:p>
              <a:p>
                <a:endParaRPr lang="de-DE" dirty="0"/>
              </a:p>
              <a:p>
                <a:r>
                  <a:rPr lang="de-DE" i="1" dirty="0"/>
                  <a:t>Maps </a:t>
                </a:r>
                <a:r>
                  <a:rPr lang="de-DE" i="1" dirty="0" err="1"/>
                  <a:t>aid</a:t>
                </a:r>
                <a:r>
                  <a:rPr lang="de-DE" i="1" dirty="0"/>
                  <a:t> in </a:t>
                </a:r>
                <a:r>
                  <a:rPr lang="de-DE" i="1" dirty="0" err="1"/>
                  <a:t>constructing</a:t>
                </a:r>
                <a:r>
                  <a:rPr lang="de-DE" i="1" dirty="0"/>
                  <a:t> </a:t>
                </a:r>
                <a:r>
                  <a:rPr lang="de-DE" i="1" dirty="0" err="1"/>
                  <a:t>objective</a:t>
                </a:r>
                <a:r>
                  <a:rPr lang="de-DE" i="1" dirty="0"/>
                  <a:t> </a:t>
                </a:r>
                <a:r>
                  <a:rPr lang="de-DE" i="1" dirty="0" err="1"/>
                  <a:t>functions</a:t>
                </a:r>
                <a:r>
                  <a:rPr lang="de-DE" i="1" dirty="0"/>
                  <a:t> :𝑓_(𝐵 ̂𝑟), 𝑓_(𝐵 ̂𝑧), 𝑓_𝑇𝐻𝐷𝑟, 𝑓_𝑇𝐻𝐷𝑧 and 𝑓_</a:t>
                </a:r>
                <a:r>
                  <a:rPr lang="el-GR" i="1" dirty="0"/>
                  <a:t>Ω </a:t>
                </a:r>
              </a:p>
              <a:p>
                <a:r>
                  <a:rPr lang="de-DE" i="1" dirty="0" err="1"/>
                  <a:t>For</a:t>
                </a:r>
                <a:r>
                  <a:rPr lang="de-DE" i="1" dirty="0"/>
                  <a:t> </a:t>
                </a:r>
                <a:r>
                  <a:rPr lang="de-DE" i="1" dirty="0" err="1"/>
                  <a:t>efficient</a:t>
                </a:r>
                <a:r>
                  <a:rPr lang="de-DE" i="1" dirty="0"/>
                  <a:t> </a:t>
                </a:r>
                <a:r>
                  <a:rPr lang="de-DE" i="1" dirty="0" err="1"/>
                  <a:t>applications</a:t>
                </a:r>
                <a:r>
                  <a:rPr lang="de-DE" i="1" dirty="0"/>
                  <a:t>, </a:t>
                </a:r>
                <a:r>
                  <a:rPr lang="de-DE" i="1" dirty="0" err="1"/>
                  <a:t>values</a:t>
                </a:r>
                <a:r>
                  <a:rPr lang="de-DE" i="1" dirty="0"/>
                  <a:t> in </a:t>
                </a:r>
                <a:r>
                  <a:rPr lang="de-DE" i="1" dirty="0" err="1"/>
                  <a:t>maps</a:t>
                </a:r>
                <a:r>
                  <a:rPr lang="de-DE" i="1" dirty="0"/>
                  <a:t> a) and b) </a:t>
                </a:r>
                <a:r>
                  <a:rPr lang="de-DE" i="1" dirty="0" err="1"/>
                  <a:t>are</a:t>
                </a:r>
                <a:r>
                  <a:rPr lang="de-DE" i="1" dirty="0"/>
                  <a:t> </a:t>
                </a:r>
                <a:r>
                  <a:rPr lang="de-DE" i="1" dirty="0" err="1"/>
                  <a:t>normalized</a:t>
                </a:r>
                <a:r>
                  <a:rPr lang="de-DE" i="1" dirty="0"/>
                  <a:t> </a:t>
                </a:r>
                <a:r>
                  <a:rPr lang="de-DE" i="1" dirty="0" err="1"/>
                  <a:t>with</a:t>
                </a:r>
                <a:r>
                  <a:rPr lang="de-DE" i="1" dirty="0"/>
                  <a:t> Brem, and </a:t>
                </a:r>
                <a:r>
                  <a:rPr lang="de-DE" i="1" dirty="0" err="1"/>
                  <a:t>are</a:t>
                </a:r>
                <a:r>
                  <a:rPr lang="de-DE" i="1" dirty="0"/>
                  <a:t> </a:t>
                </a:r>
                <a:r>
                  <a:rPr lang="de-DE" i="1" dirty="0" err="1"/>
                  <a:t>unitless</a:t>
                </a:r>
                <a:endParaRPr lang="de-DE" i="1" dirty="0"/>
              </a:p>
              <a:p>
                <a:endParaRPr lang="de-DE" dirty="0"/>
              </a:p>
              <a:p>
                <a:endParaRPr lang="de-DE" dirty="0"/>
              </a:p>
              <a:p>
                <a:pPr algn="just"/>
                <a:r>
                  <a:rPr lang="en-US"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In subsequent analyses, the magnitudes of the magnetic fields and their Total Harmonic Distortion (THD) are computed for various positions and input parameters, summarized in Fig. 3. A key geometric parameter, the LD- factor (</a:t>
                </a:r>
                <a:r>
                  <a:rPr lang="el-GR"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β</a:t>
                </a:r>
                <a:r>
                  <a:rPr lang="en-US"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is introduced:</a:t>
                </a:r>
                <a:endParaRPr lang="de-DE" sz="1800" i="1" dirty="0">
                  <a:effectLst/>
                  <a:latin typeface="Arial" panose="020B0604020202020204" pitchFamily="34" charset="0"/>
                  <a:ea typeface="SimSun" panose="02010600030101010101" pitchFamily="2" charset="-122"/>
                  <a:cs typeface="Times New Roman" panose="02020603050405020304" pitchFamily="18" charset="0"/>
                </a:endParaRPr>
              </a:p>
              <a:p>
                <a:pPr/>
                <a:r>
                  <a:rPr lang="en-US" sz="1800" i="0">
                    <a:solidFill>
                      <a:srgbClr val="000000"/>
                    </a:solidFill>
                    <a:effectLst/>
                    <a:latin typeface="Cambria Math" panose="02040503050406030204" pitchFamily="18" charset="0"/>
                    <a:ea typeface="SimSun" panose="02010600030101010101" pitchFamily="2" charset="-122"/>
                    <a:cs typeface="Arial" panose="020B0604020202020204" pitchFamily="34" charset="0"/>
                  </a:rPr>
                  <a:t>𝛽=𝑟</a:t>
                </a:r>
                <a:r>
                  <a:rPr lang="de-DE" sz="1800" i="0">
                    <a:solidFill>
                      <a:srgbClr val="000000"/>
                    </a:solidFill>
                    <a:effectLst/>
                    <a:latin typeface="Cambria Math" panose="02040503050406030204" pitchFamily="18" charset="0"/>
                    <a:ea typeface="SimSun" panose="02010600030101010101" pitchFamily="2" charset="-122"/>
                    <a:cs typeface="Arial" panose="020B0604020202020204" pitchFamily="34" charset="0"/>
                  </a:rPr>
                  <a:t>_</a:t>
                </a:r>
                <a:r>
                  <a:rPr lang="en-US" sz="1800" i="0">
                    <a:solidFill>
                      <a:srgbClr val="000000"/>
                    </a:solidFill>
                    <a:effectLst/>
                    <a:latin typeface="Cambria Math" panose="02040503050406030204" pitchFamily="18" charset="0"/>
                    <a:ea typeface="SimSun" panose="02010600030101010101" pitchFamily="2" charset="-122"/>
                    <a:cs typeface="Arial" panose="020B0604020202020204" pitchFamily="34" charset="0"/>
                  </a:rPr>
                  <a:t>𝑀</a:t>
                </a:r>
                <a:r>
                  <a:rPr lang="de-DE" sz="1800" i="0">
                    <a:solidFill>
                      <a:srgbClr val="000000"/>
                    </a:solidFill>
                    <a:effectLst/>
                    <a:latin typeface="Cambria Math" panose="02040503050406030204" pitchFamily="18" charset="0"/>
                    <a:ea typeface="SimSun" panose="02010600030101010101" pitchFamily="2" charset="-122"/>
                    <a:cs typeface="Arial" panose="020B0604020202020204" pitchFamily="34" charset="0"/>
                  </a:rPr>
                  <a:t>/</a:t>
                </a:r>
                <a:r>
                  <a:rPr lang="en-US" sz="1800" i="0">
                    <a:solidFill>
                      <a:srgbClr val="000000"/>
                    </a:solidFill>
                    <a:effectLst/>
                    <a:latin typeface="Cambria Math" panose="02040503050406030204" pitchFamily="18" charset="0"/>
                    <a:ea typeface="SimSun" panose="02010600030101010101" pitchFamily="2" charset="-122"/>
                    <a:cs typeface="Arial" panose="020B0604020202020204" pitchFamily="34" charset="0"/>
                  </a:rPr>
                  <a:t>𝑙</a:t>
                </a:r>
                <a:r>
                  <a:rPr lang="de-DE" sz="1800" i="0">
                    <a:solidFill>
                      <a:srgbClr val="000000"/>
                    </a:solidFill>
                    <a:effectLst/>
                    <a:latin typeface="Cambria Math" panose="02040503050406030204" pitchFamily="18" charset="0"/>
                    <a:ea typeface="SimSun" panose="02010600030101010101" pitchFamily="2" charset="-122"/>
                    <a:cs typeface="Arial" panose="020B0604020202020204" pitchFamily="34" charset="0"/>
                  </a:rPr>
                  <a:t>_</a:t>
                </a:r>
                <a:r>
                  <a:rPr lang="en-US" sz="1800" i="0">
                    <a:solidFill>
                      <a:srgbClr val="000000"/>
                    </a:solidFill>
                    <a:effectLst/>
                    <a:latin typeface="Cambria Math" panose="02040503050406030204" pitchFamily="18" charset="0"/>
                    <a:ea typeface="SimSun" panose="02010600030101010101" pitchFamily="2" charset="-122"/>
                    <a:cs typeface="Arial" panose="020B0604020202020204" pitchFamily="34" charset="0"/>
                  </a:rPr>
                  <a:t>𝑀 </a:t>
                </a:r>
                <a:endParaRPr lang="de-DE" sz="1800" i="1" dirty="0">
                  <a:effectLst/>
                  <a:latin typeface="Arial" panose="020B0604020202020204" pitchFamily="34" charset="0"/>
                  <a:ea typeface="SimSun" panose="02010600030101010101" pitchFamily="2" charset="-122"/>
                  <a:cs typeface="Times New Roman" panose="02020603050405020304" pitchFamily="18" charset="0"/>
                </a:endParaRPr>
              </a:p>
            </p:txBody>
          </p:sp>
        </mc:Fallback>
      </mc:AlternateContent>
      <p:sp>
        <p:nvSpPr>
          <p:cNvPr id="4" name="Datumsplatzhalter 3"/>
          <p:cNvSpPr>
            <a:spLocks noGrp="1"/>
          </p:cNvSpPr>
          <p:nvPr>
            <p:ph type="dt"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D7B2BB1-65CB-4FBC-A2DF-C92AEC5CD09B}" type="datetime1">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28.01.2025</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5" name="Fußzeilenplatzhalt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6" name="Foliennummernplatzhalter 5"/>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0EDB2-57C8-4CAE-B8DE-69B518AB0745}" type="slidenum">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7025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de-DE" dirty="0"/>
                  <a:t>Wirtschaflich Gleichung, Modellieren</a:t>
                </a:r>
              </a:p>
              <a:p>
                <a:pPr marL="0" marR="0" lvl="0" indent="0" algn="l" defTabSz="914400" rtl="0" eaLnBrk="1" fontAlgn="auto" latinLnBrk="0" hangingPunct="1">
                  <a:lnSpc>
                    <a:spcPct val="100000"/>
                  </a:lnSpc>
                  <a:spcBef>
                    <a:spcPts val="600"/>
                  </a:spcBef>
                  <a:spcAft>
                    <a:spcPts val="0"/>
                  </a:spcAft>
                  <a:buClrTx/>
                  <a:buSzTx/>
                  <a:buFontTx/>
                  <a:buNone/>
                  <a:tabLst/>
                  <a:defRPr/>
                </a:pPr>
                <a:r>
                  <a:rPr lang="de-DE" sz="1400" i="1" dirty="0" err="1"/>
                  <a:t>For</a:t>
                </a:r>
                <a:r>
                  <a:rPr lang="de-DE" sz="1400" i="1" dirty="0"/>
                  <a:t> </a:t>
                </a:r>
                <a:r>
                  <a:rPr lang="de-DE" sz="1400" i="1" dirty="0" err="1"/>
                  <a:t>cost</a:t>
                </a:r>
                <a:r>
                  <a:rPr lang="de-DE" sz="1400" i="1" dirty="0"/>
                  <a:t> </a:t>
                </a:r>
                <a:r>
                  <a:rPr lang="de-DE" sz="1400" i="1" dirty="0" err="1"/>
                  <a:t>optimization</a:t>
                </a:r>
                <a:r>
                  <a:rPr lang="de-DE" sz="1400" i="1" dirty="0"/>
                  <a:t>, </a:t>
                </a:r>
                <a:r>
                  <a:rPr lang="de-DE" sz="1400" i="1" dirty="0" err="1"/>
                  <a:t>the</a:t>
                </a:r>
                <a:r>
                  <a:rPr lang="de-DE" sz="1400" i="1" dirty="0"/>
                  <a:t> </a:t>
                </a:r>
                <a:r>
                  <a:rPr lang="de-DE" sz="1400" i="1" dirty="0" err="1"/>
                  <a:t>objective</a:t>
                </a:r>
                <a:r>
                  <a:rPr lang="de-DE" sz="1400" i="1" dirty="0"/>
                  <a:t> </a:t>
                </a:r>
                <a:r>
                  <a:rPr lang="de-DE" sz="1400" i="1" dirty="0" err="1"/>
                  <a:t>function</a:t>
                </a:r>
                <a:r>
                  <a:rPr lang="de-DE" sz="1400" i="1" dirty="0"/>
                  <a:t> </a:t>
                </a:r>
                <a:r>
                  <a:rPr lang="de-DE" sz="1400" i="1" dirty="0" err="1"/>
                  <a:t>fcost</a:t>
                </a:r>
                <a:r>
                  <a:rPr lang="de-DE" sz="1400" i="1" dirty="0"/>
                  <a:t>  </a:t>
                </a:r>
                <a:r>
                  <a:rPr lang="de-DE" sz="1400" i="1" dirty="0" err="1"/>
                  <a:t>is</a:t>
                </a:r>
                <a:r>
                  <a:rPr lang="de-DE" sz="1400" i="1" dirty="0"/>
                  <a:t> </a:t>
                </a:r>
                <a:r>
                  <a:rPr lang="de-DE" sz="1400" i="1" dirty="0" err="1"/>
                  <a:t>formulated</a:t>
                </a:r>
                <a:r>
                  <a:rPr lang="de-DE" sz="1400" i="1" dirty="0"/>
                  <a:t> </a:t>
                </a:r>
                <a:r>
                  <a:rPr lang="de-DE" sz="1400" i="1" dirty="0" err="1"/>
                  <a:t>as</a:t>
                </a:r>
                <a:r>
                  <a:rPr lang="de-DE" sz="1400" i="1" dirty="0"/>
                  <a:t> </a:t>
                </a:r>
                <a:r>
                  <a:rPr lang="de-DE" sz="1400" i="1" dirty="0" err="1"/>
                  <a:t>follows</a:t>
                </a:r>
                <a:r>
                  <a:rPr lang="de-DE" sz="1400" i="1" dirty="0"/>
                  <a:t>, </a:t>
                </a:r>
                <a:r>
                  <a:rPr lang="de-DE" sz="1400" i="1" dirty="0" err="1"/>
                  <a:t>incorporating</a:t>
                </a:r>
                <a:r>
                  <a:rPr lang="de-DE" sz="1400" i="1" dirty="0"/>
                  <a:t> </a:t>
                </a:r>
                <a:r>
                  <a:rPr lang="de-DE" sz="1400" i="1" dirty="0" err="1"/>
                  <a:t>the</a:t>
                </a:r>
                <a:r>
                  <a:rPr lang="de-DE" sz="1400" i="1" dirty="0"/>
                  <a:t> material-</a:t>
                </a:r>
                <a:r>
                  <a:rPr lang="de-DE" sz="1400" i="1" dirty="0" err="1"/>
                  <a:t>dependent</a:t>
                </a:r>
                <a:r>
                  <a:rPr lang="de-DE" sz="1400" i="1" dirty="0"/>
                  <a:t> variables </a:t>
                </a:r>
                <a:r>
                  <a:rPr lang="de-DE" sz="1400" i="1" dirty="0" err="1"/>
                  <a:t>of</a:t>
                </a:r>
                <a:r>
                  <a:rPr lang="de-DE" sz="1400" i="1" dirty="0"/>
                  <a:t> </a:t>
                </a:r>
                <a:r>
                  <a:rPr lang="de-DE" sz="1400" i="1" dirty="0" err="1"/>
                  <a:t>unit</a:t>
                </a:r>
                <a:r>
                  <a:rPr lang="de-DE" sz="1400" i="1" dirty="0"/>
                  <a:t> </a:t>
                </a:r>
                <a:r>
                  <a:rPr lang="de-DE" sz="1400" i="1" dirty="0" err="1"/>
                  <a:t>price</a:t>
                </a:r>
                <a:r>
                  <a:rPr lang="de-DE" sz="1400" i="1" dirty="0"/>
                  <a:t> p and </a:t>
                </a:r>
                <a:r>
                  <a:rPr lang="de-DE" sz="1400" i="1" dirty="0" err="1"/>
                  <a:t>density</a:t>
                </a:r>
                <a:r>
                  <a:rPr lang="de-DE" sz="1400" i="1" dirty="0"/>
                  <a:t> ρ</a:t>
                </a:r>
                <a:r>
                  <a:rPr lang="de-DE" sz="1400" i="0" dirty="0"/>
                  <a:t>:</a:t>
                </a:r>
                <a14:m>
                  <m:oMath xmlns:m="http://schemas.openxmlformats.org/officeDocument/2006/math">
                    <m:sSub>
                      <m:sSubPr>
                        <m:ctrlPr>
                          <a:rPr lang="de-DE" sz="1400" b="0" i="1" smtClean="0">
                            <a:solidFill>
                              <a:srgbClr val="262626"/>
                            </a:solidFill>
                            <a:latin typeface="Cambria Math" panose="02040503050406030204" pitchFamily="18" charset="0"/>
                          </a:rPr>
                        </m:ctrlPr>
                      </m:sSubPr>
                      <m:e>
                        <m:r>
                          <a:rPr lang="de-DE" sz="1400" b="0" i="1" smtClean="0">
                            <a:solidFill>
                              <a:srgbClr val="262626"/>
                            </a:solidFill>
                            <a:latin typeface="Cambria Math" panose="02040503050406030204" pitchFamily="18" charset="0"/>
                          </a:rPr>
                          <m:t>𝑓</m:t>
                        </m:r>
                      </m:e>
                      <m:sub>
                        <m:r>
                          <a:rPr lang="de-DE" sz="1400" b="0" i="1" smtClean="0">
                            <a:solidFill>
                              <a:srgbClr val="262626"/>
                            </a:solidFill>
                            <a:latin typeface="Cambria Math" panose="02040503050406030204" pitchFamily="18" charset="0"/>
                          </a:rPr>
                          <m:t>𝑐𝑜𝑠𝑡</m:t>
                        </m:r>
                      </m:sub>
                    </m:sSub>
                    <m:r>
                      <a:rPr lang="de-DE" sz="1400" b="0" i="1" smtClean="0">
                        <a:solidFill>
                          <a:srgbClr val="262626"/>
                        </a:solidFill>
                        <a:latin typeface="Cambria Math" panose="02040503050406030204" pitchFamily="18" charset="0"/>
                      </a:rPr>
                      <m:t>=</m:t>
                    </m:r>
                    <m:r>
                      <a:rPr lang="de-DE" sz="1400" b="0" i="1" smtClean="0">
                        <a:solidFill>
                          <a:srgbClr val="262626"/>
                        </a:solidFill>
                        <a:latin typeface="Cambria Math" panose="02040503050406030204" pitchFamily="18" charset="0"/>
                      </a:rPr>
                      <m:t>𝑝</m:t>
                    </m:r>
                    <m:r>
                      <a:rPr lang="de-DE" sz="1400" b="0" i="1" smtClean="0">
                        <a:solidFill>
                          <a:srgbClr val="262626"/>
                        </a:solidFill>
                        <a:latin typeface="Cambria Math" panose="02040503050406030204" pitchFamily="18" charset="0"/>
                      </a:rPr>
                      <m:t>(</m:t>
                    </m:r>
                    <m:sSub>
                      <m:sSubPr>
                        <m:ctrlPr>
                          <a:rPr lang="de-DE" sz="1400" b="0" i="1">
                            <a:solidFill>
                              <a:srgbClr val="262626"/>
                            </a:solidFill>
                            <a:latin typeface="Cambria Math" panose="02040503050406030204" pitchFamily="18" charset="0"/>
                          </a:rPr>
                        </m:ctrlPr>
                      </m:sSubPr>
                      <m:e>
                        <m:r>
                          <a:rPr lang="de-DE" sz="1400" b="0" i="1" smtClean="0">
                            <a:solidFill>
                              <a:srgbClr val="262626"/>
                            </a:solidFill>
                            <a:latin typeface="Cambria Math" panose="02040503050406030204" pitchFamily="18" charset="0"/>
                          </a:rPr>
                          <m:t>𝐵</m:t>
                        </m:r>
                      </m:e>
                      <m:sub>
                        <m:r>
                          <a:rPr lang="de-DE" sz="1400" b="0" i="1" smtClean="0">
                            <a:solidFill>
                              <a:srgbClr val="262626"/>
                            </a:solidFill>
                            <a:latin typeface="Cambria Math" panose="02040503050406030204" pitchFamily="18" charset="0"/>
                          </a:rPr>
                          <m:t>𝑟𝑒𝑚</m:t>
                        </m:r>
                      </m:sub>
                    </m:sSub>
                    <m:r>
                      <a:rPr lang="de-DE" sz="1400" b="0" i="1" smtClean="0">
                        <a:solidFill>
                          <a:srgbClr val="262626"/>
                        </a:solidFill>
                        <a:latin typeface="Cambria Math" panose="02040503050406030204" pitchFamily="18" charset="0"/>
                      </a:rPr>
                      <m:t>)</m:t>
                    </m:r>
                    <m:r>
                      <a:rPr lang="de-DE" sz="1400" b="0" i="1" smtClean="0">
                        <a:solidFill>
                          <a:srgbClr val="262626"/>
                        </a:solidFill>
                        <a:latin typeface="Cambria Math" panose="02040503050406030204" pitchFamily="18" charset="0"/>
                      </a:rPr>
                      <m:t>𝜌</m:t>
                    </m:r>
                    <m:r>
                      <a:rPr lang="de-DE" sz="1400" b="0" i="1" smtClean="0">
                        <a:solidFill>
                          <a:srgbClr val="262626"/>
                        </a:solidFill>
                        <a:latin typeface="Cambria Math" panose="02040503050406030204" pitchFamily="18" charset="0"/>
                      </a:rPr>
                      <m:t>(</m:t>
                    </m:r>
                    <m:sSub>
                      <m:sSubPr>
                        <m:ctrlPr>
                          <a:rPr lang="de-DE" sz="1400" b="0" i="1">
                            <a:solidFill>
                              <a:srgbClr val="262626"/>
                            </a:solidFill>
                            <a:latin typeface="Cambria Math" panose="02040503050406030204" pitchFamily="18" charset="0"/>
                          </a:rPr>
                        </m:ctrlPr>
                      </m:sSubPr>
                      <m:e>
                        <m:r>
                          <a:rPr lang="de-DE" sz="1400" b="0" i="1" smtClean="0">
                            <a:solidFill>
                              <a:srgbClr val="262626"/>
                            </a:solidFill>
                            <a:latin typeface="Cambria Math" panose="02040503050406030204" pitchFamily="18" charset="0"/>
                          </a:rPr>
                          <m:t>𝐵</m:t>
                        </m:r>
                      </m:e>
                      <m:sub>
                        <m:r>
                          <a:rPr lang="de-DE" sz="1400" b="0" i="1" smtClean="0">
                            <a:solidFill>
                              <a:srgbClr val="262626"/>
                            </a:solidFill>
                            <a:latin typeface="Cambria Math" panose="02040503050406030204" pitchFamily="18" charset="0"/>
                          </a:rPr>
                          <m:t>𝑟𝑒𝑚</m:t>
                        </m:r>
                      </m:sub>
                    </m:sSub>
                    <m:r>
                      <a:rPr lang="de-DE" sz="1400" b="0" i="1" smtClean="0">
                        <a:solidFill>
                          <a:srgbClr val="262626"/>
                        </a:solidFill>
                        <a:latin typeface="Cambria Math" panose="02040503050406030204" pitchFamily="18" charset="0"/>
                      </a:rPr>
                      <m:t>)</m:t>
                    </m:r>
                    <m:r>
                      <a:rPr lang="de-DE" sz="1400" b="0" i="1" smtClean="0">
                        <a:solidFill>
                          <a:srgbClr val="262626"/>
                        </a:solidFill>
                        <a:latin typeface="Cambria Math" panose="02040503050406030204" pitchFamily="18" charset="0"/>
                      </a:rPr>
                      <m:t>𝜋</m:t>
                    </m:r>
                    <m:sSubSup>
                      <m:sSubSupPr>
                        <m:ctrlPr>
                          <a:rPr lang="de-DE" sz="1400" b="0" i="1">
                            <a:solidFill>
                              <a:srgbClr val="262626"/>
                            </a:solidFill>
                            <a:latin typeface="Cambria Math" panose="02040503050406030204" pitchFamily="18" charset="0"/>
                          </a:rPr>
                        </m:ctrlPr>
                      </m:sSubSupPr>
                      <m:e>
                        <m:r>
                          <a:rPr lang="de-DE" sz="1400" b="0" i="1" smtClean="0">
                            <a:solidFill>
                              <a:srgbClr val="262626"/>
                            </a:solidFill>
                            <a:latin typeface="Cambria Math" panose="02040503050406030204" pitchFamily="18" charset="0"/>
                          </a:rPr>
                          <m:t>𝑟</m:t>
                        </m:r>
                      </m:e>
                      <m:sub>
                        <m:r>
                          <a:rPr lang="de-DE" sz="1400" b="0" i="1" smtClean="0">
                            <a:solidFill>
                              <a:srgbClr val="262626"/>
                            </a:solidFill>
                            <a:latin typeface="Cambria Math" panose="02040503050406030204" pitchFamily="18" charset="0"/>
                          </a:rPr>
                          <m:t>𝑀</m:t>
                        </m:r>
                      </m:sub>
                      <m:sup>
                        <m:r>
                          <a:rPr lang="de-DE" sz="1400" b="0" i="1" smtClean="0">
                            <a:solidFill>
                              <a:srgbClr val="262626"/>
                            </a:solidFill>
                            <a:latin typeface="Cambria Math" panose="02040503050406030204" pitchFamily="18" charset="0"/>
                          </a:rPr>
                          <m:t>2</m:t>
                        </m:r>
                      </m:sup>
                    </m:sSubSup>
                    <m:sSub>
                      <m:sSubPr>
                        <m:ctrlPr>
                          <a:rPr lang="de-DE" sz="1400" b="0" i="1">
                            <a:solidFill>
                              <a:srgbClr val="262626"/>
                            </a:solidFill>
                            <a:latin typeface="Cambria Math" panose="02040503050406030204" pitchFamily="18" charset="0"/>
                          </a:rPr>
                        </m:ctrlPr>
                      </m:sSubPr>
                      <m:e>
                        <m:r>
                          <a:rPr lang="de-DE" sz="1400" b="0" i="1" smtClean="0">
                            <a:solidFill>
                              <a:srgbClr val="262626"/>
                            </a:solidFill>
                            <a:latin typeface="Cambria Math" panose="02040503050406030204" pitchFamily="18" charset="0"/>
                          </a:rPr>
                          <m:t>𝑙</m:t>
                        </m:r>
                      </m:e>
                      <m:sub>
                        <m:r>
                          <a:rPr lang="de-DE" sz="1400" b="0" i="1" smtClean="0">
                            <a:solidFill>
                              <a:srgbClr val="262626"/>
                            </a:solidFill>
                            <a:latin typeface="Cambria Math" panose="02040503050406030204" pitchFamily="18" charset="0"/>
                          </a:rPr>
                          <m:t>𝑀</m:t>
                        </m:r>
                      </m:sub>
                    </m:sSub>
                  </m:oMath>
                </a14:m>
                <a:endParaRPr lang="de-DE" sz="1400" b="0" i="1" dirty="0"/>
              </a:p>
              <a:p>
                <a:pPr marL="0" marR="0" lvl="0" indent="0" algn="l" defTabSz="914400" rtl="0" eaLnBrk="1" fontAlgn="auto" latinLnBrk="0" hangingPunct="1">
                  <a:lnSpc>
                    <a:spcPct val="100000"/>
                  </a:lnSpc>
                  <a:spcBef>
                    <a:spcPts val="600"/>
                  </a:spcBef>
                  <a:spcAft>
                    <a:spcPts val="0"/>
                  </a:spcAft>
                  <a:buClrTx/>
                  <a:buSzTx/>
                  <a:buFontTx/>
                  <a:buNone/>
                  <a:tabLst/>
                  <a:defRPr/>
                </a:pPr>
                <a:endParaRPr lang="de-DE" dirty="0"/>
              </a:p>
              <a:p>
                <a:pPr marL="0" marR="0">
                  <a:spcBef>
                    <a:spcPts val="0"/>
                  </a:spcBef>
                  <a:spcAft>
                    <a:spcPts val="0"/>
                  </a:spcAft>
                </a:pPr>
                <a:r>
                  <a:rPr lang="de-DE" dirty="0"/>
                  <a:t>A02 V01: </a:t>
                </a:r>
              </a:p>
              <a:p>
                <a:pPr marL="0" marR="0">
                  <a:spcBef>
                    <a:spcPts val="0"/>
                  </a:spcBef>
                  <a:spcAft>
                    <a:spcPts val="0"/>
                  </a:spcAft>
                </a:pPr>
                <a:r>
                  <a:rPr lang="de-DE" sz="1800" b="0" dirty="0" err="1">
                    <a:effectLst/>
                    <a:latin typeface="Menlo"/>
                  </a:rPr>
                  <a:t>Bmag</a:t>
                </a:r>
                <a:r>
                  <a:rPr lang="de-DE" sz="1800" b="0" dirty="0">
                    <a:effectLst/>
                    <a:latin typeface="Menlo"/>
                  </a:rPr>
                  <a:t>=1;</a:t>
                </a:r>
              </a:p>
              <a:p>
                <a:pPr marL="0" marR="0">
                  <a:spcBef>
                    <a:spcPts val="0"/>
                  </a:spcBef>
                  <a:spcAft>
                    <a:spcPts val="0"/>
                  </a:spcAft>
                </a:pPr>
                <a:r>
                  <a:rPr lang="de-DE" sz="1800" b="0" dirty="0" err="1">
                    <a:effectLst/>
                    <a:latin typeface="Menlo"/>
                  </a:rPr>
                  <a:t>z_M</a:t>
                </a:r>
                <a:r>
                  <a:rPr lang="de-DE" sz="1800" b="0" dirty="0">
                    <a:effectLst/>
                    <a:latin typeface="Menlo"/>
                  </a:rPr>
                  <a:t>=10;</a:t>
                </a:r>
              </a:p>
              <a:p>
                <a:pPr marL="0" marR="0">
                  <a:spcBef>
                    <a:spcPts val="0"/>
                  </a:spcBef>
                  <a:spcAft>
                    <a:spcPts val="0"/>
                  </a:spcAft>
                </a:pPr>
                <a:r>
                  <a:rPr lang="de-DE" sz="1800" b="0" dirty="0" err="1">
                    <a:effectLst/>
                    <a:latin typeface="Menlo"/>
                  </a:rPr>
                  <a:t>r_M</a:t>
                </a:r>
                <a:r>
                  <a:rPr lang="de-DE" sz="1800" b="0" dirty="0">
                    <a:effectLst/>
                    <a:latin typeface="Menlo"/>
                  </a:rPr>
                  <a:t>=</a:t>
                </a:r>
                <a:r>
                  <a:rPr lang="de-DE" sz="1800" b="0" dirty="0" err="1">
                    <a:effectLst/>
                    <a:latin typeface="Menlo"/>
                  </a:rPr>
                  <a:t>linspace</a:t>
                </a:r>
                <a:r>
                  <a:rPr lang="de-DE" sz="1800" b="0" dirty="0">
                    <a:effectLst/>
                    <a:latin typeface="Menlo"/>
                  </a:rPr>
                  <a:t>(0.1,10,mn);</a:t>
                </a:r>
                <a:endParaRPr lang="de-DE" sz="1800" b="0" dirty="0">
                  <a:effectLst/>
                  <a:latin typeface="Calibri" panose="020F0502020204030204" pitchFamily="34" charset="0"/>
                </a:endParaRPr>
              </a:p>
              <a:p>
                <a:pPr marL="0" marR="0">
                  <a:spcBef>
                    <a:spcPts val="0"/>
                  </a:spcBef>
                  <a:spcAft>
                    <a:spcPts val="0"/>
                  </a:spcAft>
                </a:pPr>
                <a:r>
                  <a:rPr lang="de-DE" sz="1800" b="0" dirty="0">
                    <a:effectLst/>
                    <a:latin typeface="Menlo"/>
                  </a:rPr>
                  <a:t>z=</a:t>
                </a:r>
                <a:r>
                  <a:rPr lang="de-DE" sz="1800" b="0" dirty="0" err="1">
                    <a:effectLst/>
                    <a:latin typeface="Menlo"/>
                  </a:rPr>
                  <a:t>z_M</a:t>
                </a:r>
                <a:r>
                  <a:rPr lang="de-DE" sz="1800" b="0" dirty="0">
                    <a:effectLst/>
                    <a:latin typeface="Menlo"/>
                  </a:rPr>
                  <a:t>/2;</a:t>
                </a:r>
              </a:p>
              <a:p>
                <a:pPr marL="0" marR="0">
                  <a:spcBef>
                    <a:spcPts val="0"/>
                  </a:spcBef>
                  <a:spcAft>
                    <a:spcPts val="0"/>
                  </a:spcAft>
                </a:pPr>
                <a:r>
                  <a:rPr lang="de-DE" sz="1800" b="0" dirty="0">
                    <a:solidFill>
                      <a:srgbClr val="008013"/>
                    </a:solidFill>
                    <a:effectLst/>
                    <a:latin typeface="Menlo"/>
                  </a:rPr>
                  <a:t>r</a:t>
                </a:r>
                <a:r>
                  <a:rPr lang="de-DE" sz="1800" b="0" dirty="0">
                    <a:effectLst/>
                    <a:latin typeface="Menlo"/>
                  </a:rPr>
                  <a:t>=</a:t>
                </a:r>
                <a:r>
                  <a:rPr lang="de-DE" sz="1800" b="0" dirty="0" err="1">
                    <a:effectLst/>
                    <a:latin typeface="Menlo"/>
                  </a:rPr>
                  <a:t>linspace</a:t>
                </a:r>
                <a:r>
                  <a:rPr lang="de-DE" sz="1800" b="0" dirty="0">
                    <a:effectLst/>
                    <a:latin typeface="Menlo"/>
                  </a:rPr>
                  <a:t>(1,20,mm);</a:t>
                </a:r>
              </a:p>
              <a:p>
                <a:pPr marL="0" marR="0">
                  <a:spcBef>
                    <a:spcPts val="0"/>
                  </a:spcBef>
                  <a:spcAft>
                    <a:spcPts val="0"/>
                  </a:spcAft>
                </a:pPr>
                <a:r>
                  <a:rPr lang="de-DE" sz="1800" b="0" dirty="0">
                    <a:effectLst/>
                    <a:latin typeface="Menlo"/>
                  </a:rPr>
                  <a:t>c=</a:t>
                </a:r>
                <a:r>
                  <a:rPr lang="de-DE" sz="1800" b="0" dirty="0" err="1">
                    <a:effectLst/>
                    <a:latin typeface="Menlo"/>
                  </a:rPr>
                  <a:t>linspace</a:t>
                </a:r>
                <a:r>
                  <a:rPr lang="de-DE" sz="1800" b="0" dirty="0">
                    <a:effectLst/>
                    <a:latin typeface="Menlo"/>
                  </a:rPr>
                  <a:t>(0,2*</a:t>
                </a:r>
                <a:r>
                  <a:rPr lang="de-DE" sz="1800" b="0" dirty="0" err="1">
                    <a:effectLst/>
                    <a:latin typeface="Menlo"/>
                  </a:rPr>
                  <a:t>pi,hh</a:t>
                </a:r>
                <a:r>
                  <a:rPr lang="de-DE" sz="1800" b="0" dirty="0">
                    <a:effectLst/>
                    <a:latin typeface="Menlo"/>
                  </a:rPr>
                  <a:t>);</a:t>
                </a:r>
                <a:endParaRPr lang="de-DE" sz="1800" b="0" dirty="0">
                  <a:effectLst/>
                  <a:latin typeface="Calibri" panose="020F0502020204030204" pitchFamily="34" charset="0"/>
                </a:endParaRPr>
              </a:p>
              <a:p>
                <a:pPr marL="0" marR="0">
                  <a:spcBef>
                    <a:spcPts val="0"/>
                  </a:spcBef>
                  <a:spcAft>
                    <a:spcPts val="0"/>
                  </a:spcAft>
                </a:pPr>
                <a:r>
                  <a:rPr lang="de-DE" sz="1800" b="0" dirty="0" err="1">
                    <a:effectLst/>
                    <a:latin typeface="Menlo"/>
                  </a:rPr>
                  <a:t>hh</a:t>
                </a:r>
                <a:r>
                  <a:rPr lang="de-DE" sz="1800" b="0" dirty="0">
                    <a:effectLst/>
                    <a:latin typeface="Menlo"/>
                  </a:rPr>
                  <a:t>=400; </a:t>
                </a:r>
                <a:r>
                  <a:rPr lang="de-DE" sz="1800" b="0" dirty="0">
                    <a:solidFill>
                      <a:srgbClr val="008013"/>
                    </a:solidFill>
                    <a:effectLst/>
                    <a:latin typeface="Menlo"/>
                  </a:rPr>
                  <a:t>% 1600Anzahl der Werte für </a:t>
                </a:r>
                <a:r>
                  <a:rPr lang="de-DE" sz="1800" b="0" dirty="0" err="1">
                    <a:solidFill>
                      <a:srgbClr val="008013"/>
                    </a:solidFill>
                    <a:effectLst/>
                    <a:latin typeface="Menlo"/>
                  </a:rPr>
                  <a:t>phi</a:t>
                </a:r>
                <a:endParaRPr lang="de-DE" sz="1800" b="0" dirty="0">
                  <a:effectLst/>
                  <a:latin typeface="Menlo"/>
                </a:endParaRPr>
              </a:p>
              <a:p>
                <a:pPr marL="0" marR="0">
                  <a:spcBef>
                    <a:spcPts val="0"/>
                  </a:spcBef>
                  <a:spcAft>
                    <a:spcPts val="0"/>
                  </a:spcAft>
                </a:pPr>
                <a:r>
                  <a:rPr lang="de-DE" sz="1800" b="0" dirty="0">
                    <a:effectLst/>
                    <a:latin typeface="Menlo"/>
                  </a:rPr>
                  <a:t>mm=100; </a:t>
                </a:r>
                <a:r>
                  <a:rPr lang="de-DE" sz="1800" b="0" dirty="0">
                    <a:solidFill>
                      <a:srgbClr val="008013"/>
                    </a:solidFill>
                    <a:effectLst/>
                    <a:latin typeface="Menlo"/>
                  </a:rPr>
                  <a:t>%400 Anzahl der Werte für r oder in V02 für </a:t>
                </a:r>
                <a:r>
                  <a:rPr lang="de-DE" sz="1800" b="0" dirty="0" err="1">
                    <a:solidFill>
                      <a:srgbClr val="008013"/>
                    </a:solidFill>
                    <a:effectLst/>
                    <a:latin typeface="Menlo"/>
                  </a:rPr>
                  <a:t>x_v</a:t>
                </a:r>
                <a:endParaRPr lang="de-DE" sz="1800" b="0" dirty="0">
                  <a:effectLst/>
                  <a:latin typeface="Menlo"/>
                </a:endParaRPr>
              </a:p>
              <a:p>
                <a:pPr marL="0" marR="0">
                  <a:spcBef>
                    <a:spcPts val="0"/>
                  </a:spcBef>
                  <a:spcAft>
                    <a:spcPts val="0"/>
                  </a:spcAft>
                </a:pPr>
                <a:r>
                  <a:rPr lang="de-DE" sz="1800" b="0" dirty="0" err="1">
                    <a:effectLst/>
                    <a:latin typeface="Menlo"/>
                  </a:rPr>
                  <a:t>mn</a:t>
                </a:r>
                <a:r>
                  <a:rPr lang="de-DE" sz="1800" b="0" dirty="0">
                    <a:effectLst/>
                    <a:latin typeface="Menlo"/>
                  </a:rPr>
                  <a:t>=100; </a:t>
                </a:r>
                <a:r>
                  <a:rPr lang="de-DE" sz="1800" b="0" dirty="0">
                    <a:solidFill>
                      <a:srgbClr val="008013"/>
                    </a:solidFill>
                    <a:effectLst/>
                    <a:latin typeface="Menlo"/>
                  </a:rPr>
                  <a:t>% 400Anzahl der Werte für </a:t>
                </a:r>
                <a:r>
                  <a:rPr lang="de-DE" sz="1800" b="0" dirty="0" err="1">
                    <a:solidFill>
                      <a:srgbClr val="008013"/>
                    </a:solidFill>
                    <a:effectLst/>
                    <a:latin typeface="Menlo"/>
                  </a:rPr>
                  <a:t>r_M</a:t>
                </a:r>
                <a:r>
                  <a:rPr lang="de-DE" sz="1800" b="0" dirty="0">
                    <a:solidFill>
                      <a:srgbClr val="008013"/>
                    </a:solidFill>
                    <a:effectLst/>
                    <a:latin typeface="Menlo"/>
                  </a:rPr>
                  <a:t> </a:t>
                </a:r>
                <a:endParaRPr lang="de-DE" sz="1800" b="0" dirty="0">
                  <a:effectLst/>
                  <a:latin typeface="Menlo"/>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600"/>
                  </a:spcBef>
                  <a:spcAft>
                    <a:spcPts val="0"/>
                  </a:spcAft>
                  <a:buClrTx/>
                  <a:buSzTx/>
                  <a:buFontTx/>
                  <a:buNone/>
                  <a:tabLst/>
                  <a:defRPr/>
                </a:pPr>
                <a:r>
                  <a:rPr lang="de-DE" dirty="0"/>
                  <a:t>A02 V02: </a:t>
                </a:r>
              </a:p>
              <a:p>
                <a:pPr marL="0" marR="0">
                  <a:spcBef>
                    <a:spcPts val="0"/>
                  </a:spcBef>
                  <a:spcAft>
                    <a:spcPts val="0"/>
                  </a:spcAft>
                </a:pPr>
                <a:r>
                  <a:rPr lang="de-DE" sz="1800" b="0" dirty="0" err="1">
                    <a:effectLst/>
                    <a:latin typeface="Menlo"/>
                  </a:rPr>
                  <a:t>Bmag</a:t>
                </a:r>
                <a:r>
                  <a:rPr lang="de-DE" sz="1800" b="0" dirty="0">
                    <a:effectLst/>
                    <a:latin typeface="Menlo"/>
                  </a:rPr>
                  <a:t>=1;</a:t>
                </a:r>
              </a:p>
              <a:p>
                <a:pPr marL="0" marR="0">
                  <a:spcBef>
                    <a:spcPts val="0"/>
                  </a:spcBef>
                  <a:spcAft>
                    <a:spcPts val="0"/>
                  </a:spcAft>
                </a:pPr>
                <a:r>
                  <a:rPr lang="de-DE" sz="1800" b="0" dirty="0" err="1">
                    <a:effectLst/>
                    <a:latin typeface="Menlo"/>
                  </a:rPr>
                  <a:t>z_M</a:t>
                </a:r>
                <a:r>
                  <a:rPr lang="de-DE" sz="1800" b="0" dirty="0">
                    <a:effectLst/>
                    <a:latin typeface="Menlo"/>
                  </a:rPr>
                  <a:t>=10;</a:t>
                </a:r>
              </a:p>
              <a:p>
                <a:pPr marL="0" marR="0">
                  <a:spcBef>
                    <a:spcPts val="0"/>
                  </a:spcBef>
                  <a:spcAft>
                    <a:spcPts val="0"/>
                  </a:spcAft>
                </a:pPr>
                <a:r>
                  <a:rPr lang="de-DE" sz="1800" b="0" dirty="0" err="1">
                    <a:effectLst/>
                    <a:latin typeface="Menlo"/>
                  </a:rPr>
                  <a:t>r_M</a:t>
                </a:r>
                <a:r>
                  <a:rPr lang="de-DE" sz="1800" b="0" dirty="0">
                    <a:effectLst/>
                    <a:latin typeface="Menlo"/>
                  </a:rPr>
                  <a:t>=</a:t>
                </a:r>
                <a:r>
                  <a:rPr lang="de-DE" sz="1800" b="0" dirty="0" err="1">
                    <a:effectLst/>
                    <a:latin typeface="Menlo"/>
                  </a:rPr>
                  <a:t>linspace</a:t>
                </a:r>
                <a:r>
                  <a:rPr lang="de-DE" sz="1800" b="0" dirty="0">
                    <a:effectLst/>
                    <a:latin typeface="Menlo"/>
                  </a:rPr>
                  <a:t>(0.1,10,mn);</a:t>
                </a:r>
                <a:endParaRPr lang="de-DE" sz="1800" b="0" dirty="0">
                  <a:effectLst/>
                  <a:latin typeface="Calibri" panose="020F0502020204030204" pitchFamily="34" charset="0"/>
                </a:endParaRPr>
              </a:p>
              <a:p>
                <a:pPr marL="0" marR="0">
                  <a:spcBef>
                    <a:spcPts val="0"/>
                  </a:spcBef>
                  <a:spcAft>
                    <a:spcPts val="0"/>
                  </a:spcAft>
                </a:pPr>
                <a:r>
                  <a:rPr lang="de-DE" sz="1800" b="0" dirty="0">
                    <a:effectLst/>
                    <a:latin typeface="Menlo"/>
                  </a:rPr>
                  <a:t>z=</a:t>
                </a:r>
                <a:r>
                  <a:rPr lang="de-DE" sz="1800" b="0" dirty="0" err="1">
                    <a:effectLst/>
                    <a:latin typeface="Menlo"/>
                  </a:rPr>
                  <a:t>z_M</a:t>
                </a:r>
                <a:r>
                  <a:rPr lang="de-DE" sz="1800" b="0" dirty="0">
                    <a:effectLst/>
                    <a:latin typeface="Menlo"/>
                  </a:rPr>
                  <a:t>/2;</a:t>
                </a:r>
              </a:p>
              <a:p>
                <a:pPr marL="0" marR="0">
                  <a:spcBef>
                    <a:spcPts val="0"/>
                  </a:spcBef>
                  <a:spcAft>
                    <a:spcPts val="0"/>
                  </a:spcAft>
                </a:pPr>
                <a:r>
                  <a:rPr lang="de-DE" sz="1800" b="0" dirty="0">
                    <a:effectLst/>
                    <a:latin typeface="Menlo"/>
                  </a:rPr>
                  <a:t>r=r_M+5;</a:t>
                </a:r>
              </a:p>
              <a:p>
                <a:pPr marL="0" marR="0">
                  <a:spcBef>
                    <a:spcPts val="0"/>
                  </a:spcBef>
                  <a:spcAft>
                    <a:spcPts val="0"/>
                  </a:spcAft>
                </a:pPr>
                <a:r>
                  <a:rPr lang="de-DE" sz="1800" b="0" dirty="0">
                    <a:effectLst/>
                    <a:latin typeface="Menlo"/>
                  </a:rPr>
                  <a:t>c=</a:t>
                </a:r>
                <a:r>
                  <a:rPr lang="de-DE" sz="1800" b="0" dirty="0" err="1">
                    <a:effectLst/>
                    <a:latin typeface="Menlo"/>
                  </a:rPr>
                  <a:t>linspace</a:t>
                </a:r>
                <a:r>
                  <a:rPr lang="de-DE" sz="1800" b="0" dirty="0">
                    <a:effectLst/>
                    <a:latin typeface="Menlo"/>
                  </a:rPr>
                  <a:t>(0,2*</a:t>
                </a:r>
                <a:r>
                  <a:rPr lang="de-DE" sz="1800" b="0" dirty="0" err="1">
                    <a:effectLst/>
                    <a:latin typeface="Menlo"/>
                  </a:rPr>
                  <a:t>pi,hh</a:t>
                </a:r>
                <a:r>
                  <a:rPr lang="de-DE" sz="1800" b="0" dirty="0">
                    <a:effectLst/>
                    <a:latin typeface="Menlo"/>
                  </a:rPr>
                  <a:t>);</a:t>
                </a:r>
              </a:p>
              <a:p>
                <a:pPr marL="0" marR="0">
                  <a:spcBef>
                    <a:spcPts val="0"/>
                  </a:spcBef>
                  <a:spcAft>
                    <a:spcPts val="0"/>
                  </a:spcAft>
                </a:pPr>
                <a:r>
                  <a:rPr lang="de-DE" sz="1800" b="0" dirty="0" err="1">
                    <a:effectLst/>
                    <a:latin typeface="Menlo"/>
                  </a:rPr>
                  <a:t>x_v</a:t>
                </a:r>
                <a:r>
                  <a:rPr lang="de-DE" sz="1800" b="0" dirty="0">
                    <a:effectLst/>
                    <a:latin typeface="Menlo"/>
                  </a:rPr>
                  <a:t> = </a:t>
                </a:r>
                <a:r>
                  <a:rPr lang="de-DE" sz="1800" b="0" dirty="0" err="1">
                    <a:effectLst/>
                    <a:latin typeface="Menlo"/>
                  </a:rPr>
                  <a:t>linspace</a:t>
                </a:r>
                <a:r>
                  <a:rPr lang="de-DE" sz="1800" b="0" dirty="0">
                    <a:effectLst/>
                    <a:latin typeface="Menlo"/>
                  </a:rPr>
                  <a:t>(0, 5, mm);</a:t>
                </a:r>
                <a:endParaRPr lang="de-DE" sz="1800" b="0" dirty="0">
                  <a:effectLst/>
                  <a:latin typeface="Calibri" panose="020F0502020204030204" pitchFamily="34" charset="0"/>
                </a:endParaRPr>
              </a:p>
              <a:p>
                <a:pPr marL="0" marR="0">
                  <a:spcBef>
                    <a:spcPts val="0"/>
                  </a:spcBef>
                  <a:spcAft>
                    <a:spcPts val="0"/>
                  </a:spcAft>
                </a:pPr>
                <a:r>
                  <a:rPr lang="de-DE" sz="1800" b="0" dirty="0" err="1">
                    <a:effectLst/>
                    <a:latin typeface="Menlo"/>
                  </a:rPr>
                  <a:t>hh</a:t>
                </a:r>
                <a:r>
                  <a:rPr lang="de-DE" sz="1800" b="0" dirty="0">
                    <a:effectLst/>
                    <a:latin typeface="Menlo"/>
                  </a:rPr>
                  <a:t>=400; </a:t>
                </a:r>
                <a:r>
                  <a:rPr lang="de-DE" sz="1800" b="0" dirty="0">
                    <a:solidFill>
                      <a:srgbClr val="008013"/>
                    </a:solidFill>
                    <a:effectLst/>
                    <a:latin typeface="Menlo"/>
                  </a:rPr>
                  <a:t>% 1600Anzahl der Werte für </a:t>
                </a:r>
                <a:r>
                  <a:rPr lang="de-DE" sz="1800" b="0" dirty="0" err="1">
                    <a:solidFill>
                      <a:srgbClr val="008013"/>
                    </a:solidFill>
                    <a:effectLst/>
                    <a:latin typeface="Menlo"/>
                  </a:rPr>
                  <a:t>phi</a:t>
                </a:r>
                <a:endParaRPr lang="de-DE" sz="1800" b="0" dirty="0">
                  <a:effectLst/>
                  <a:latin typeface="Menlo"/>
                </a:endParaRPr>
              </a:p>
              <a:p>
                <a:pPr marL="0" marR="0">
                  <a:spcBef>
                    <a:spcPts val="0"/>
                  </a:spcBef>
                  <a:spcAft>
                    <a:spcPts val="0"/>
                  </a:spcAft>
                </a:pPr>
                <a:r>
                  <a:rPr lang="de-DE" sz="1800" b="0" dirty="0">
                    <a:effectLst/>
                    <a:latin typeface="Menlo"/>
                  </a:rPr>
                  <a:t>mm=100; </a:t>
                </a:r>
                <a:r>
                  <a:rPr lang="de-DE" sz="1800" b="0" dirty="0">
                    <a:solidFill>
                      <a:srgbClr val="008013"/>
                    </a:solidFill>
                    <a:effectLst/>
                    <a:latin typeface="Menlo"/>
                  </a:rPr>
                  <a:t>%400 Anzahl der Werte für r oder in V02 für </a:t>
                </a:r>
                <a:r>
                  <a:rPr lang="de-DE" sz="1800" b="0" dirty="0" err="1">
                    <a:solidFill>
                      <a:srgbClr val="008013"/>
                    </a:solidFill>
                    <a:effectLst/>
                    <a:latin typeface="Menlo"/>
                  </a:rPr>
                  <a:t>x_v</a:t>
                </a:r>
                <a:endParaRPr lang="de-DE" sz="1800" b="0" dirty="0">
                  <a:effectLst/>
                  <a:latin typeface="Menlo"/>
                </a:endParaRPr>
              </a:p>
              <a:p>
                <a:pPr marL="0" marR="0">
                  <a:spcBef>
                    <a:spcPts val="0"/>
                  </a:spcBef>
                  <a:spcAft>
                    <a:spcPts val="0"/>
                  </a:spcAft>
                </a:pPr>
                <a:r>
                  <a:rPr lang="de-DE" sz="1800" b="0" dirty="0" err="1">
                    <a:effectLst/>
                    <a:latin typeface="Menlo"/>
                  </a:rPr>
                  <a:t>mn</a:t>
                </a:r>
                <a:r>
                  <a:rPr lang="de-DE" sz="1800" b="0" dirty="0">
                    <a:effectLst/>
                    <a:latin typeface="Menlo"/>
                  </a:rPr>
                  <a:t>=100; </a:t>
                </a:r>
                <a:r>
                  <a:rPr lang="de-DE" sz="1800" b="0" dirty="0">
                    <a:solidFill>
                      <a:srgbClr val="008013"/>
                    </a:solidFill>
                    <a:effectLst/>
                    <a:latin typeface="Menlo"/>
                  </a:rPr>
                  <a:t>% 400Anzahl der Werte für </a:t>
                </a:r>
                <a:r>
                  <a:rPr lang="de-DE" sz="1800" b="0" dirty="0" err="1">
                    <a:solidFill>
                      <a:srgbClr val="008013"/>
                    </a:solidFill>
                    <a:effectLst/>
                    <a:latin typeface="Menlo"/>
                  </a:rPr>
                  <a:t>r_M</a:t>
                </a:r>
                <a:r>
                  <a:rPr lang="de-DE" sz="1800" b="0" dirty="0">
                    <a:solidFill>
                      <a:srgbClr val="008013"/>
                    </a:solidFill>
                    <a:effectLst/>
                    <a:latin typeface="Menlo"/>
                  </a:rPr>
                  <a:t> </a:t>
                </a:r>
                <a:endParaRPr lang="de-DE" sz="1800" b="0" dirty="0">
                  <a:effectLst/>
                  <a:latin typeface="Menlo"/>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600"/>
                  </a:spcBef>
                  <a:spcAft>
                    <a:spcPts val="0"/>
                  </a:spcAft>
                  <a:buClrTx/>
                  <a:buSzTx/>
                  <a:buFontTx/>
                  <a:buNone/>
                  <a:tabLst/>
                  <a:defRPr/>
                </a:pPr>
                <a:endParaRPr lang="de-DE" dirty="0"/>
              </a:p>
              <a:p>
                <a:endParaRPr lang="de-DE" dirty="0"/>
              </a:p>
              <a:p>
                <a:r>
                  <a:rPr lang="de-DE" dirty="0"/>
                  <a:t>5 wichtige </a:t>
                </a:r>
                <a:r>
                  <a:rPr lang="de-DE" dirty="0" err="1"/>
                  <a:t>kernfeld</a:t>
                </a:r>
                <a:r>
                  <a:rPr lang="de-DE" dirty="0"/>
                  <a:t> , max. mechanische Toleranz</a:t>
                </a:r>
              </a:p>
              <a:p>
                <a:endParaRPr lang="de-DE" dirty="0"/>
              </a:p>
              <a:p>
                <a:r>
                  <a:rPr lang="de-DE" i="1" dirty="0"/>
                  <a:t>Maps </a:t>
                </a:r>
                <a:r>
                  <a:rPr lang="de-DE" i="1" dirty="0" err="1"/>
                  <a:t>aid</a:t>
                </a:r>
                <a:r>
                  <a:rPr lang="de-DE" i="1" dirty="0"/>
                  <a:t> in </a:t>
                </a:r>
                <a:r>
                  <a:rPr lang="de-DE" i="1" dirty="0" err="1"/>
                  <a:t>constructing</a:t>
                </a:r>
                <a:r>
                  <a:rPr lang="de-DE" i="1" dirty="0"/>
                  <a:t> </a:t>
                </a:r>
                <a:r>
                  <a:rPr lang="de-DE" i="1" dirty="0" err="1"/>
                  <a:t>objective</a:t>
                </a:r>
                <a:r>
                  <a:rPr lang="de-DE" i="1" dirty="0"/>
                  <a:t> </a:t>
                </a:r>
                <a:r>
                  <a:rPr lang="de-DE" i="1" dirty="0" err="1"/>
                  <a:t>functions</a:t>
                </a:r>
                <a:r>
                  <a:rPr lang="de-DE" i="1" dirty="0"/>
                  <a:t> :𝑓_(𝐵 ̂𝑟), 𝑓_(𝐵 ̂𝑧), 𝑓_𝑇𝐻𝐷𝑟, 𝑓_𝑇𝐻𝐷𝑧 </a:t>
                </a:r>
              </a:p>
              <a:p>
                <a:r>
                  <a:rPr lang="de-DE" i="1" dirty="0" err="1"/>
                  <a:t>For</a:t>
                </a:r>
                <a:r>
                  <a:rPr lang="de-DE" i="1" dirty="0"/>
                  <a:t> </a:t>
                </a:r>
                <a:r>
                  <a:rPr lang="de-DE" i="1" dirty="0" err="1"/>
                  <a:t>efficient</a:t>
                </a:r>
                <a:r>
                  <a:rPr lang="de-DE" i="1" dirty="0"/>
                  <a:t> </a:t>
                </a:r>
                <a:r>
                  <a:rPr lang="de-DE" i="1" dirty="0" err="1"/>
                  <a:t>applications</a:t>
                </a:r>
                <a:r>
                  <a:rPr lang="de-DE" i="1" dirty="0"/>
                  <a:t>, </a:t>
                </a:r>
                <a:r>
                  <a:rPr lang="de-DE" i="1" dirty="0" err="1"/>
                  <a:t>values</a:t>
                </a:r>
                <a:r>
                  <a:rPr lang="de-DE" i="1" dirty="0"/>
                  <a:t> in </a:t>
                </a:r>
                <a:r>
                  <a:rPr lang="de-DE" i="1" dirty="0" err="1"/>
                  <a:t>maps</a:t>
                </a:r>
                <a:r>
                  <a:rPr lang="de-DE" i="1" dirty="0"/>
                  <a:t> a) and b) </a:t>
                </a:r>
                <a:r>
                  <a:rPr lang="de-DE" i="1" dirty="0" err="1"/>
                  <a:t>are</a:t>
                </a:r>
                <a:r>
                  <a:rPr lang="de-DE" i="1" dirty="0"/>
                  <a:t> </a:t>
                </a:r>
                <a:r>
                  <a:rPr lang="de-DE" i="1" dirty="0" err="1"/>
                  <a:t>normalized</a:t>
                </a:r>
                <a:r>
                  <a:rPr lang="de-DE" i="1" dirty="0"/>
                  <a:t> </a:t>
                </a:r>
                <a:r>
                  <a:rPr lang="de-DE" i="1" dirty="0" err="1"/>
                  <a:t>with</a:t>
                </a:r>
                <a:r>
                  <a:rPr lang="de-DE" i="1" dirty="0"/>
                  <a:t> Brem, and </a:t>
                </a:r>
                <a:r>
                  <a:rPr lang="de-DE" i="1" dirty="0" err="1"/>
                  <a:t>are</a:t>
                </a:r>
                <a:r>
                  <a:rPr lang="de-DE" i="1" dirty="0"/>
                  <a:t> </a:t>
                </a:r>
                <a:r>
                  <a:rPr lang="de-DE" i="1" dirty="0" err="1"/>
                  <a:t>unitless</a:t>
                </a:r>
                <a:endParaRPr lang="de-DE" i="1" dirty="0"/>
              </a:p>
              <a:p>
                <a:endParaRPr lang="de-DE" dirty="0"/>
              </a:p>
              <a:p>
                <a:endParaRPr lang="de-DE" dirty="0"/>
              </a:p>
              <a:p>
                <a:pPr algn="just"/>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In subsequent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analyses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magnitudes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of</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magnetic</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fields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their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Total Harmonic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Distortion</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(THD)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are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computed</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for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various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positions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input</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parameters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summarized</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in Fig. 3. A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key</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geometric</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parameter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LD-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factor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(β),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introduced</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a:t>
                </a:r>
                <a:endParaRPr lang="de-DE" sz="1800" i="1" dirty="0">
                  <a:effectLst/>
                  <a:latin typeface="Arial" panose="020B0604020202020204" pitchFamily="34" charset="0"/>
                  <a:ea typeface="SimSun"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𝛽</m:t>
                      </m:r>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m:t>
                      </m:r>
                      <m:f>
                        <m:fPr>
                          <m:ctrlPr>
                            <a:rPr lang="de-DE" sz="1800" i="1">
                              <a:solidFill>
                                <a:srgbClr val="000000"/>
                              </a:solidFill>
                              <a:effectLst/>
                              <a:latin typeface="Cambria Math" panose="02040503050406030204" pitchFamily="18" charset="0"/>
                              <a:ea typeface="SimSun" panose="02010600030101010101" pitchFamily="2" charset="-122"/>
                              <a:cs typeface="Arial" panose="020B0604020202020204" pitchFamily="34" charset="0"/>
                            </a:rPr>
                          </m:ctrlPr>
                        </m:fPr>
                        <m:num>
                          <m:sSub>
                            <m:sSubPr>
                              <m:ctrlPr>
                                <a:rPr lang="de-DE" sz="1800" i="1">
                                  <a:solidFill>
                                    <a:srgbClr val="000000"/>
                                  </a:solidFill>
                                  <a:effectLst/>
                                  <a:latin typeface="Cambria Math" panose="02040503050406030204" pitchFamily="18" charset="0"/>
                                  <a:ea typeface="SimSun" panose="02010600030101010101" pitchFamily="2" charset="-122"/>
                                  <a:cs typeface="Arial" panose="020B0604020202020204" pitchFamily="34" charset="0"/>
                                </a:rPr>
                              </m:ctrlPr>
                            </m:sSubPr>
                            <m:e>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𝑟</m:t>
                              </m:r>
                            </m:e>
                            <m:sub>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𝑀</m:t>
                              </m:r>
                            </m:sub>
                          </m:sSub>
                        </m:num>
                        <m:den>
                          <m:sSub>
                            <m:sSubPr>
                              <m:ctrlPr>
                                <a:rPr lang="de-DE" sz="1800" i="1">
                                  <a:solidFill>
                                    <a:srgbClr val="000000"/>
                                  </a:solidFill>
                                  <a:effectLst/>
                                  <a:latin typeface="Cambria Math" panose="02040503050406030204" pitchFamily="18" charset="0"/>
                                  <a:ea typeface="SimSun" panose="02010600030101010101" pitchFamily="2" charset="-122"/>
                                  <a:cs typeface="Arial" panose="020B0604020202020204" pitchFamily="34" charset="0"/>
                                </a:rPr>
                              </m:ctrlPr>
                            </m:sSubPr>
                            <m:e>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𝑙</m:t>
                              </m:r>
                            </m:e>
                            <m:sub>
                              <m:r>
                                <a:rPr lang="de-DE" sz="1800" i="1" smtClean="0">
                                  <a:solidFill>
                                    <a:srgbClr val="000000"/>
                                  </a:solidFill>
                                  <a:effectLst/>
                                  <a:latin typeface="Cambria Math" panose="02040503050406030204" pitchFamily="18" charset="0"/>
                                  <a:ea typeface="SimSun" panose="02010600030101010101" pitchFamily="2" charset="-122"/>
                                  <a:cs typeface="Arial" panose="020B0604020202020204" pitchFamily="34" charset="0"/>
                                </a:rPr>
                                <m:t>𝑀</m:t>
                              </m:r>
                            </m:sub>
                          </m:sSub>
                        </m:den>
                      </m:f>
                    </m:oMath>
                  </m:oMathPara>
                </a14:m>
                <a:endParaRPr lang="de-DE" sz="1800" i="1" dirty="0">
                  <a:effectLst/>
                  <a:latin typeface="Arial" panose="020B0604020202020204" pitchFamily="34" charset="0"/>
                  <a:ea typeface="SimSun" panose="02010600030101010101" pitchFamily="2" charset="-122"/>
                  <a:cs typeface="Times New Roman" panose="02020603050405020304" pitchFamily="18" charset="0"/>
                </a:endParaRPr>
              </a:p>
            </p:txBody>
          </p:sp>
        </mc:Choice>
        <mc:Fallback xmlns="">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de-DE" dirty="0"/>
                  <a:t>After Validation </a:t>
                </a:r>
                <a:r>
                  <a:rPr lang="de-DE" dirty="0" err="1"/>
                  <a:t>of</a:t>
                </a:r>
                <a:r>
                  <a:rPr lang="de-DE" dirty="0"/>
                  <a:t> </a:t>
                </a:r>
                <a:r>
                  <a:rPr lang="de-DE" dirty="0" err="1"/>
                  <a:t>magnet</a:t>
                </a:r>
                <a:r>
                  <a:rPr lang="de-DE" dirty="0"/>
                  <a:t> </a:t>
                </a:r>
                <a:r>
                  <a:rPr lang="de-DE" dirty="0" err="1"/>
                  <a:t>model</a:t>
                </a:r>
                <a:r>
                  <a:rPr lang="de-DE" dirty="0"/>
                  <a:t>, Br, Bz, </a:t>
                </a:r>
                <a:r>
                  <a:rPr lang="de-DE" dirty="0" err="1"/>
                  <a:t>z_M</a:t>
                </a:r>
                <a:r>
                  <a:rPr lang="de-DE" dirty="0"/>
                  <a:t> variiert, </a:t>
                </a:r>
                <a:r>
                  <a:rPr lang="de-DE" dirty="0" err="1"/>
                  <a:t>l_M</a:t>
                </a:r>
                <a:r>
                  <a:rPr lang="de-DE" dirty="0"/>
                  <a:t> konstant </a:t>
                </a:r>
              </a:p>
              <a:p>
                <a:endParaRPr lang="de-DE" dirty="0"/>
              </a:p>
              <a:p>
                <a:r>
                  <a:rPr lang="de-DE" dirty="0"/>
                  <a:t>5 wichtige </a:t>
                </a:r>
                <a:r>
                  <a:rPr lang="de-DE" dirty="0" err="1"/>
                  <a:t>kernfeld</a:t>
                </a:r>
                <a:r>
                  <a:rPr lang="de-DE" dirty="0"/>
                  <a:t> , max. mechanische Toleranz</a:t>
                </a:r>
              </a:p>
              <a:p>
                <a:endParaRPr lang="de-DE" dirty="0"/>
              </a:p>
              <a:p>
                <a:r>
                  <a:rPr lang="de-DE" i="1" dirty="0"/>
                  <a:t>Maps </a:t>
                </a:r>
                <a:r>
                  <a:rPr lang="de-DE" i="1" dirty="0" err="1"/>
                  <a:t>aid</a:t>
                </a:r>
                <a:r>
                  <a:rPr lang="de-DE" i="1" dirty="0"/>
                  <a:t> in </a:t>
                </a:r>
                <a:r>
                  <a:rPr lang="de-DE" i="1" dirty="0" err="1"/>
                  <a:t>constructing</a:t>
                </a:r>
                <a:r>
                  <a:rPr lang="de-DE" i="1" dirty="0"/>
                  <a:t> </a:t>
                </a:r>
                <a:r>
                  <a:rPr lang="de-DE" i="1" dirty="0" err="1"/>
                  <a:t>objective</a:t>
                </a:r>
                <a:r>
                  <a:rPr lang="de-DE" i="1" dirty="0"/>
                  <a:t> </a:t>
                </a:r>
                <a:r>
                  <a:rPr lang="de-DE" i="1" dirty="0" err="1"/>
                  <a:t>functions</a:t>
                </a:r>
                <a:r>
                  <a:rPr lang="de-DE" i="1" dirty="0"/>
                  <a:t> :𝑓_(𝐵 ̂𝑟), 𝑓_(𝐵 ̂𝑧), 𝑓_𝑇𝐻𝐷𝑟, 𝑓_𝑇𝐻𝐷𝑧 and 𝑓_Ω </a:t>
                </a:r>
              </a:p>
              <a:p>
                <a:r>
                  <a:rPr lang="de-DE" i="1" dirty="0" err="1"/>
                  <a:t>For</a:t>
                </a:r>
                <a:r>
                  <a:rPr lang="de-DE" i="1" dirty="0"/>
                  <a:t> </a:t>
                </a:r>
                <a:r>
                  <a:rPr lang="de-DE" i="1" dirty="0" err="1"/>
                  <a:t>efficient</a:t>
                </a:r>
                <a:r>
                  <a:rPr lang="de-DE" i="1" dirty="0"/>
                  <a:t> </a:t>
                </a:r>
                <a:r>
                  <a:rPr lang="de-DE" i="1" dirty="0" err="1"/>
                  <a:t>applications</a:t>
                </a:r>
                <a:r>
                  <a:rPr lang="de-DE" i="1" dirty="0"/>
                  <a:t>, </a:t>
                </a:r>
                <a:r>
                  <a:rPr lang="de-DE" i="1" dirty="0" err="1"/>
                  <a:t>values</a:t>
                </a:r>
                <a:r>
                  <a:rPr lang="de-DE" i="1" dirty="0"/>
                  <a:t> in </a:t>
                </a:r>
                <a:r>
                  <a:rPr lang="de-DE" i="1" dirty="0" err="1"/>
                  <a:t>maps</a:t>
                </a:r>
                <a:r>
                  <a:rPr lang="de-DE" i="1" dirty="0"/>
                  <a:t> a) and b) </a:t>
                </a:r>
                <a:r>
                  <a:rPr lang="de-DE" i="1" dirty="0" err="1"/>
                  <a:t>are</a:t>
                </a:r>
                <a:r>
                  <a:rPr lang="de-DE" i="1" dirty="0"/>
                  <a:t> </a:t>
                </a:r>
                <a:r>
                  <a:rPr lang="de-DE" i="1" dirty="0" err="1"/>
                  <a:t>normalized</a:t>
                </a:r>
                <a:r>
                  <a:rPr lang="de-DE" i="1" dirty="0"/>
                  <a:t> </a:t>
                </a:r>
                <a:r>
                  <a:rPr lang="de-DE" i="1" dirty="0" err="1"/>
                  <a:t>with</a:t>
                </a:r>
                <a:r>
                  <a:rPr lang="de-DE" i="1" dirty="0"/>
                  <a:t> Brem, and </a:t>
                </a:r>
                <a:r>
                  <a:rPr lang="de-DE" i="1" dirty="0" err="1"/>
                  <a:t>are</a:t>
                </a:r>
                <a:r>
                  <a:rPr lang="de-DE" i="1" dirty="0"/>
                  <a:t> </a:t>
                </a:r>
                <a:r>
                  <a:rPr lang="de-DE" i="1" dirty="0" err="1"/>
                  <a:t>unitless</a:t>
                </a:r>
                <a:endParaRPr lang="de-DE" i="1" dirty="0"/>
              </a:p>
              <a:p>
                <a:endParaRPr lang="de-DE" dirty="0"/>
              </a:p>
              <a:p>
                <a:endParaRPr lang="de-DE" dirty="0"/>
              </a:p>
              <a:p>
                <a:pPr algn="just"/>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In subsequent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analyses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magnitudes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of</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magnetic</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fields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their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Total Harmonic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Distortion</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(THD)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are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computed</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for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various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positions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input</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parameters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summarized</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in Fig. 3. A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key</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geometric</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parameter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LD-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factor</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(β),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is</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8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introduced</a:t>
                </a:r>
                <a:r>
                  <a:rPr lang="de-DE" sz="18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a:t>
                </a:r>
                <a:endParaRPr lang="de-DE" sz="1800" i="1" dirty="0">
                  <a:effectLst/>
                  <a:latin typeface="Arial" panose="020B0604020202020204" pitchFamily="34" charset="0"/>
                  <a:ea typeface="SimSun" panose="02010600030101010101" pitchFamily="2" charset="-122"/>
                  <a:cs typeface="Times New Roman" panose="02020603050405020304" pitchFamily="18" charset="0"/>
                </a:endParaRPr>
              </a:p>
              <a:p>
                <a:pPr/>
                <a:r>
                  <a:rPr lang="de-DE" sz="1800" i="0">
                    <a:solidFill>
                      <a:srgbClr val="000000"/>
                    </a:solidFill>
                    <a:effectLst/>
                    <a:latin typeface="Cambria Math" panose="02040503050406030204" pitchFamily="18" charset="0"/>
                    <a:ea typeface="SimSun" panose="02010600030101010101" pitchFamily="2" charset="-122"/>
                    <a:cs typeface="Arial" panose="020B0604020202020204" pitchFamily="34" charset="0"/>
                  </a:rPr>
                  <a:t>𝛽=𝑟_𝑀/𝑙_𝑀 </a:t>
                </a:r>
                <a:endParaRPr lang="de-DE" sz="1800" i="1" dirty="0">
                  <a:effectLst/>
                  <a:latin typeface="Arial" panose="020B0604020202020204" pitchFamily="34" charset="0"/>
                  <a:ea typeface="SimSun" panose="02010600030101010101" pitchFamily="2" charset="-122"/>
                  <a:cs typeface="Times New Roman" panose="02020603050405020304" pitchFamily="18" charset="0"/>
                </a:endParaRPr>
              </a:p>
            </p:txBody>
          </p:sp>
        </mc:Fallback>
      </mc:AlternateContent>
      <p:sp>
        <p:nvSpPr>
          <p:cNvPr id="4" name="Datumsplatzhalter 3"/>
          <p:cNvSpPr>
            <a:spLocks noGrp="1"/>
          </p:cNvSpPr>
          <p:nvPr>
            <p:ph type="dt"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D7B2BB1-65CB-4FBC-A2DF-C92AEC5CD09B}" type="datetime1">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28.01.2025</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5" name="Fußzeilenplatzhalt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6" name="Foliennummernplatzhalter 5"/>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0EDB2-57C8-4CAE-B8DE-69B518AB0745}" type="slidenum">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9056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THD </a:t>
            </a:r>
            <a:r>
              <a:rPr lang="de-DE" dirty="0" err="1">
                <a:solidFill>
                  <a:srgbClr val="000000"/>
                </a:solidFill>
                <a:latin typeface="Arial" panose="020B0604020202020204" pitchFamily="34" charset="0"/>
                <a:ea typeface="SimSun" panose="02010600030101010101" pitchFamily="2" charset="-122"/>
                <a:cs typeface="Arial" panose="020B0604020202020204" pitchFamily="34" charset="0"/>
              </a:rPr>
              <a:t>as</a:t>
            </a: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dirty="0" err="1">
                <a:solidFill>
                  <a:srgbClr val="000000"/>
                </a:solidFill>
                <a:latin typeface="Arial" panose="020B0604020202020204" pitchFamily="34" charset="0"/>
                <a:ea typeface="SimSun" panose="02010600030101010101" pitchFamily="2" charset="-122"/>
                <a:cs typeface="Arial" panose="020B0604020202020204" pitchFamily="34" charset="0"/>
              </a:rPr>
              <a:t>small</a:t>
            </a: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dirty="0" err="1">
                <a:solidFill>
                  <a:srgbClr val="000000"/>
                </a:solidFill>
                <a:latin typeface="Arial" panose="020B0604020202020204" pitchFamily="34" charset="0"/>
                <a:ea typeface="SimSun" panose="02010600030101010101" pitchFamily="2" charset="-122"/>
                <a:cs typeface="Arial" panose="020B0604020202020204" pitchFamily="34" charset="0"/>
              </a:rPr>
              <a:t>as</a:t>
            </a: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dirty="0" err="1">
                <a:solidFill>
                  <a:srgbClr val="000000"/>
                </a:solidFill>
                <a:latin typeface="Arial" panose="020B0604020202020204" pitchFamily="34" charset="0"/>
                <a:ea typeface="SimSun" panose="02010600030101010101" pitchFamily="2" charset="-122"/>
                <a:cs typeface="Arial" panose="020B0604020202020204" pitchFamily="34" charset="0"/>
              </a:rPr>
              <a:t>posible</a:t>
            </a:r>
            <a:endParaRPr lang="de-DE"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de-DE" dirty="0" err="1">
                <a:solidFill>
                  <a:srgbClr val="000000"/>
                </a:solidFill>
                <a:latin typeface="Arial" panose="020B0604020202020204" pitchFamily="34" charset="0"/>
                <a:ea typeface="SimSun" panose="02010600030101010101" pitchFamily="2" charset="-122"/>
                <a:cs typeface="Arial" panose="020B0604020202020204" pitchFamily="34" charset="0"/>
              </a:rPr>
              <a:t>Increase</a:t>
            </a: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dirty="0" err="1">
                <a:solidFill>
                  <a:srgbClr val="000000"/>
                </a:solidFill>
                <a:latin typeface="Arial" panose="020B0604020202020204" pitchFamily="34" charset="0"/>
                <a:ea typeface="SimSun" panose="02010600030101010101" pitchFamily="2" charset="-122"/>
                <a:cs typeface="Arial" panose="020B0604020202020204" pitchFamily="34" charset="0"/>
              </a:rPr>
              <a:t>magnetic</a:t>
            </a: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dirty="0" err="1">
                <a:solidFill>
                  <a:srgbClr val="000000"/>
                </a:solidFill>
                <a:latin typeface="Arial" panose="020B0604020202020204" pitchFamily="34" charset="0"/>
                <a:ea typeface="SimSun" panose="02010600030101010101" pitchFamily="2" charset="-122"/>
                <a:cs typeface="Arial" panose="020B0604020202020204" pitchFamily="34" charset="0"/>
              </a:rPr>
              <a:t>field</a:t>
            </a:r>
            <a:endParaRPr lang="de-DE"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lang="de-DE"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2D </a:t>
            </a:r>
            <a:r>
              <a:rPr lang="de-DE" dirty="0" err="1">
                <a:solidFill>
                  <a:srgbClr val="000000"/>
                </a:solidFill>
                <a:latin typeface="Arial" panose="020B0604020202020204" pitchFamily="34" charset="0"/>
                <a:ea typeface="SimSun" panose="02010600030101010101" pitchFamily="2" charset="-122"/>
                <a:cs typeface="Arial" panose="020B0604020202020204" pitchFamily="34" charset="0"/>
              </a:rPr>
              <a:t>moving</a:t>
            </a: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dirty="0" err="1">
                <a:solidFill>
                  <a:srgbClr val="000000"/>
                </a:solidFill>
                <a:latin typeface="Arial" panose="020B0604020202020204" pitchFamily="34" charset="0"/>
                <a:ea typeface="SimSun" panose="02010600030101010101" pitchFamily="2" charset="-122"/>
                <a:cs typeface="Arial" panose="020B0604020202020204" pitchFamily="34" charset="0"/>
              </a:rPr>
              <a:t>average</a:t>
            </a: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 (basiert auf FFT) besser als Filter geeignet</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de-DE" dirty="0"/>
          </a:p>
          <a:p>
            <a:r>
              <a:rPr lang="de-DE" dirty="0"/>
              <a:t>Optimierung: 2 Möglichkeit: </a:t>
            </a:r>
          </a:p>
          <a:p>
            <a:pPr marL="342900" indent="-342900">
              <a:buAutoNum type="arabicParenR"/>
            </a:pPr>
            <a:r>
              <a:rPr lang="de-DE" dirty="0" err="1"/>
              <a:t>step</a:t>
            </a:r>
            <a:r>
              <a:rPr lang="de-DE" dirty="0"/>
              <a:t> </a:t>
            </a:r>
            <a:r>
              <a:rPr lang="de-DE" dirty="0" err="1"/>
              <a:t>by</a:t>
            </a:r>
            <a:r>
              <a:rPr lang="de-DE" dirty="0"/>
              <a:t> </a:t>
            </a:r>
            <a:r>
              <a:rPr lang="de-DE" dirty="0" err="1"/>
              <a:t>step</a:t>
            </a:r>
            <a:r>
              <a:rPr lang="de-DE" dirty="0"/>
              <a:t> </a:t>
            </a:r>
            <a:r>
              <a:rPr lang="de-DE" dirty="0" err="1"/>
              <a:t>optimization</a:t>
            </a:r>
            <a:endParaRPr lang="de-DE" dirty="0"/>
          </a:p>
          <a:p>
            <a:pPr marL="360000" marR="0" lvl="3" indent="0" algn="l" defTabSz="914400" rtl="0" eaLnBrk="1" fontAlgn="auto" latinLnBrk="0" hangingPunct="1">
              <a:lnSpc>
                <a:spcPct val="100000"/>
              </a:lnSpc>
              <a:spcBef>
                <a:spcPts val="600"/>
              </a:spcBef>
              <a:spcAft>
                <a:spcPts val="0"/>
              </a:spcAft>
              <a:buClrTx/>
              <a:buSzTx/>
              <a:buFont typeface="Calibri" panose="020F0502020204030204" pitchFamily="34" charset="0"/>
              <a:buNone/>
              <a:tabLst/>
              <a:defRPr/>
            </a:pPr>
            <a:r>
              <a:rPr lang="en-US" b="0" i="0" dirty="0">
                <a:solidFill>
                  <a:srgbClr val="3C4043"/>
                </a:solidFill>
                <a:effectLst/>
                <a:highlight>
                  <a:srgbClr val="F5F5F5"/>
                </a:highlight>
                <a:latin typeface="Roboto" panose="02000000000000000000" pitchFamily="2" charset="0"/>
              </a:rPr>
              <a:t>Only suitable for a few parameters with high dimension other optimization</a:t>
            </a:r>
          </a:p>
          <a:p>
            <a:pPr marL="360000" lvl="3" indent="0">
              <a:buNone/>
            </a:pPr>
            <a:r>
              <a:rPr lang="de-DE" dirty="0"/>
              <a:t> </a:t>
            </a:r>
          </a:p>
          <a:p>
            <a:pPr marL="342900" indent="-342900">
              <a:buAutoNum type="arabicParenR"/>
            </a:pPr>
            <a:r>
              <a:rPr lang="de-DE" dirty="0" err="1"/>
              <a:t>Optimizatio</a:t>
            </a:r>
            <a:r>
              <a:rPr lang="de-DE" dirty="0"/>
              <a:t> </a:t>
            </a:r>
            <a:r>
              <a:rPr lang="de-DE" dirty="0" err="1"/>
              <a:t>with</a:t>
            </a:r>
            <a:r>
              <a:rPr lang="de-DE" dirty="0"/>
              <a:t> </a:t>
            </a:r>
            <a:r>
              <a:rPr lang="de-DE" dirty="0" err="1"/>
              <a:t>objective</a:t>
            </a:r>
            <a:r>
              <a:rPr lang="de-DE" dirty="0"/>
              <a:t> </a:t>
            </a:r>
            <a:r>
              <a:rPr lang="de-DE" dirty="0" err="1"/>
              <a:t>funktion</a:t>
            </a:r>
            <a:endParaRPr lang="de-DE" dirty="0"/>
          </a:p>
          <a:p>
            <a:pPr marL="360000" lvl="3" indent="0">
              <a:buNone/>
            </a:pPr>
            <a:endParaRPr lang="en-US" b="0" i="0" dirty="0">
              <a:solidFill>
                <a:srgbClr val="3C4043"/>
              </a:solidFill>
              <a:effectLst/>
              <a:highlight>
                <a:srgbClr val="F5F5F5"/>
              </a:highlight>
              <a:latin typeface="Roboto" panose="02000000000000000000" pitchFamily="2" charset="0"/>
            </a:endParaRPr>
          </a:p>
          <a:p>
            <a:pPr marL="360000" lvl="3" indent="0">
              <a:buNone/>
            </a:pPr>
            <a:endParaRPr lang="de-DE" dirty="0"/>
          </a:p>
          <a:p>
            <a:pPr marL="0" marR="0" lvl="0" indent="0" algn="l" defTabSz="914400" rtl="0" eaLnBrk="1" fontAlgn="auto" latinLnBrk="0" hangingPunct="1">
              <a:lnSpc>
                <a:spcPct val="100000"/>
              </a:lnSpc>
              <a:spcBef>
                <a:spcPts val="600"/>
              </a:spcBef>
              <a:spcAft>
                <a:spcPts val="0"/>
              </a:spcAft>
              <a:buClrTx/>
              <a:buSzTx/>
              <a:buFontTx/>
              <a:buNone/>
              <a:tabLst/>
              <a:defRPr/>
            </a:pP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The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objective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functions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for</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various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signal</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cost</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aspects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were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defined</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previously</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To</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determine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optimal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solution</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comprehensively</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we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consider</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two</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methodologies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a)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Step-by-Step</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Optimization</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This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method</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involves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sequentially</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optimizing</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one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aspect</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 time,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using</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results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from</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previous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aspect</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baseline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This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approach</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visually</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represented</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where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color-</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coded</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areas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indicate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regions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of</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optimum</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performance</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for</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next</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optimization</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steps</a:t>
            </a:r>
            <a:r>
              <a:rPr lang="de-DE" sz="1400" i="1" dirty="0">
                <a:solidFill>
                  <a:srgbClr val="000000"/>
                </a:solidFill>
                <a:effectLst/>
                <a:latin typeface="Arial" panose="020B0604020202020204" pitchFamily="34" charset="0"/>
                <a:ea typeface="SimSun" panose="02010600030101010101" pitchFamily="2" charset="-122"/>
                <a:cs typeface="Arial" panose="020B0604020202020204" pitchFamily="34" charset="0"/>
              </a:rPr>
              <a:t>.</a:t>
            </a:r>
            <a:endParaRPr lang="de-DE" sz="1400" i="1" dirty="0">
              <a:effectLst/>
              <a:latin typeface="Arial" panose="020B060402020202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lang="de-DE" sz="1400" i="1" dirty="0">
              <a:effectLst/>
              <a:latin typeface="Arial" panose="020B0604020202020204" pitchFamily="34" charset="0"/>
              <a:ea typeface="SimSun" panose="02010600030101010101" pitchFamily="2" charset="-122"/>
              <a:cs typeface="Times New Roman" panose="02020603050405020304" pitchFamily="18" charset="0"/>
            </a:endParaRPr>
          </a:p>
          <a:p>
            <a:endParaRPr lang="de-DE" dirty="0"/>
          </a:p>
        </p:txBody>
      </p:sp>
      <p:sp>
        <p:nvSpPr>
          <p:cNvPr id="4" name="Datumsplatzhalter 3"/>
          <p:cNvSpPr>
            <a:spLocks noGrp="1"/>
          </p:cNvSpPr>
          <p:nvPr>
            <p:ph type="dt"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EF93798-B9C3-49FA-AA09-19DDAA56CDAE}" type="datetime1">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28.01.2025</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5" name="Fußzeilenplatzhalt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6" name="Foliennummernplatzhalter 5"/>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0EDB2-57C8-4CAE-B8DE-69B518AB0745}" type="slidenum">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0806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de-DE" dirty="0"/>
                  <a:t>Ziel: Vereinfachte Model darstellen – </a:t>
                </a:r>
                <a:r>
                  <a:rPr lang="de-DE" dirty="0" err="1"/>
                  <a:t>model</a:t>
                </a:r>
                <a:r>
                  <a:rPr lang="de-DE" dirty="0"/>
                  <a:t> </a:t>
                </a:r>
                <a:r>
                  <a:rPr lang="de-DE" dirty="0" err="1"/>
                  <a:t>order</a:t>
                </a:r>
                <a:r>
                  <a:rPr lang="de-DE" dirty="0"/>
                  <a:t> </a:t>
                </a:r>
                <a:r>
                  <a:rPr lang="de-DE" dirty="0" err="1"/>
                  <a:t>reduction</a:t>
                </a:r>
                <a:r>
                  <a:rPr lang="de-DE" dirty="0"/>
                  <a:t> / </a:t>
                </a:r>
                <a:r>
                  <a:rPr lang="de-DE" dirty="0" err="1"/>
                  <a:t>metamodel</a:t>
                </a:r>
                <a:endParaRPr lang="de-DE" dirty="0"/>
              </a:p>
              <a:p>
                <a:endParaRPr lang="de-DE" dirty="0"/>
              </a:p>
              <a:p>
                <a:r>
                  <a:rPr lang="de-DE" dirty="0"/>
                  <a:t>Aus MOR -&gt; Metamodel: begriff Informatik</a:t>
                </a:r>
              </a:p>
              <a:p>
                <a:r>
                  <a:rPr lang="de-DE" dirty="0"/>
                  <a:t>Mor: </a:t>
                </a:r>
                <a:r>
                  <a:rPr lang="de-DE" dirty="0" err="1"/>
                  <a:t>fem</a:t>
                </a:r>
                <a:r>
                  <a:rPr lang="de-DE" dirty="0"/>
                  <a:t> </a:t>
                </a:r>
                <a:r>
                  <a:rPr lang="de-DE" dirty="0" err="1"/>
                  <a:t>model</a:t>
                </a:r>
                <a:r>
                  <a:rPr lang="de-DE" dirty="0"/>
                  <a:t>, </a:t>
                </a:r>
                <a:r>
                  <a:rPr lang="de-DE" dirty="0" err="1"/>
                  <a:t>wichitige</a:t>
                </a:r>
                <a:r>
                  <a:rPr lang="de-DE" dirty="0"/>
                  <a:t> </a:t>
                </a:r>
                <a:r>
                  <a:rPr lang="de-DE" dirty="0" err="1"/>
                  <a:t>Pameter</a:t>
                </a:r>
                <a:r>
                  <a:rPr lang="de-DE" dirty="0"/>
                  <a:t> aus  PCA </a:t>
                </a:r>
                <a:r>
                  <a:rPr lang="de-DE" dirty="0" err="1"/>
                  <a:t>principal</a:t>
                </a:r>
                <a:r>
                  <a:rPr lang="de-DE" dirty="0"/>
                  <a:t> </a:t>
                </a:r>
                <a:r>
                  <a:rPr lang="de-DE" dirty="0" err="1"/>
                  <a:t>component</a:t>
                </a:r>
                <a:r>
                  <a:rPr lang="de-DE" dirty="0"/>
                  <a:t> </a:t>
                </a:r>
                <a:r>
                  <a:rPr lang="de-DE" dirty="0" err="1"/>
                  <a:t>anlyalises</a:t>
                </a:r>
                <a:r>
                  <a:rPr lang="de-DE" dirty="0"/>
                  <a:t> PCA  /Verfahren</a:t>
                </a:r>
              </a:p>
              <a:p>
                <a:endParaRPr lang="de-DE" dirty="0"/>
              </a:p>
              <a:p>
                <a:r>
                  <a:rPr lang="de-DE" dirty="0"/>
                  <a:t>Metamodel: analytische Gleichung (Regression, </a:t>
                </a:r>
                <a:r>
                  <a:rPr lang="de-DE" dirty="0" err="1"/>
                  <a:t>Machinen</a:t>
                </a:r>
                <a:r>
                  <a:rPr lang="de-DE" dirty="0"/>
                  <a:t> </a:t>
                </a:r>
                <a:r>
                  <a:rPr lang="de-DE" dirty="0" err="1"/>
                  <a:t>learning</a:t>
                </a:r>
                <a:r>
                  <a:rPr lang="de-DE" dirty="0"/>
                  <a:t>, etc.) od. </a:t>
                </a:r>
                <a:r>
                  <a:rPr lang="de-DE" dirty="0" err="1"/>
                  <a:t>Map</a:t>
                </a:r>
                <a:r>
                  <a:rPr lang="de-DE" dirty="0"/>
                  <a:t> Kennfeld (Interpolation)</a:t>
                </a:r>
              </a:p>
              <a:p>
                <a:endParaRPr lang="de-DE" dirty="0"/>
              </a:p>
              <a:p>
                <a:r>
                  <a:rPr lang="de-DE" dirty="0"/>
                  <a:t>2 Methode:</a:t>
                </a:r>
              </a:p>
              <a:p>
                <a:r>
                  <a:rPr lang="de-DE" dirty="0"/>
                  <a:t>Nummerische Methode und analytische Methode</a:t>
                </a:r>
              </a:p>
              <a:p>
                <a:r>
                  <a:rPr lang="de-DE" dirty="0"/>
                  <a:t>Analytisch: Regression -&gt; </a:t>
                </a:r>
                <a:r>
                  <a:rPr lang="de-DE" dirty="0" err="1"/>
                  <a:t>analytsiche</a:t>
                </a:r>
                <a:r>
                  <a:rPr lang="de-DE" dirty="0"/>
                  <a:t> Gleichung </a:t>
                </a:r>
              </a:p>
              <a:p>
                <a:r>
                  <a:rPr lang="de-DE" dirty="0"/>
                  <a:t>Nummerische </a:t>
                </a:r>
                <a:r>
                  <a:rPr lang="de-DE" dirty="0" err="1"/>
                  <a:t>Gliechung</a:t>
                </a:r>
                <a:r>
                  <a:rPr lang="de-DE" dirty="0"/>
                  <a:t>: Regression, Beispiel Mach. Learning,</a:t>
                </a:r>
              </a:p>
              <a:p>
                <a:r>
                  <a:rPr lang="de-DE" dirty="0"/>
                  <a:t>Num. : Interpolation</a:t>
                </a:r>
              </a:p>
              <a:p>
                <a:r>
                  <a:rPr lang="de-DE" dirty="0"/>
                  <a:t>KKT: Bedingung: für eine </a:t>
                </a:r>
                <a:r>
                  <a:rPr lang="de-DE" dirty="0" err="1"/>
                  <a:t>Optimieirung</a:t>
                </a:r>
                <a:r>
                  <a:rPr lang="de-DE" dirty="0"/>
                  <a:t>: Gleich Bedingungen fordert: analytische </a:t>
                </a:r>
              </a:p>
              <a:p>
                <a:endParaRPr lang="de-DE" dirty="0"/>
              </a:p>
              <a:p>
                <a:r>
                  <a:rPr lang="de-DE" dirty="0"/>
                  <a:t>Polynom </a:t>
                </a:r>
                <a:r>
                  <a:rPr lang="de-DE" dirty="0" err="1"/>
                  <a:t>fitting</a:t>
                </a:r>
                <a:r>
                  <a:rPr lang="de-DE" dirty="0"/>
                  <a:t>: nicht genau, </a:t>
                </a:r>
              </a:p>
              <a:p>
                <a:r>
                  <a:rPr lang="de-DE" dirty="0"/>
                  <a:t>Metamodell möglich</a:t>
                </a:r>
              </a:p>
              <a:p>
                <a:endParaRPr lang="de-DE" dirty="0"/>
              </a:p>
              <a:p>
                <a:r>
                  <a:rPr lang="de-DE" dirty="0"/>
                  <a:t>Interpolation: </a:t>
                </a:r>
                <a:r>
                  <a:rPr lang="de-DE" dirty="0" err="1"/>
                  <a:t>kernfeld</a:t>
                </a:r>
                <a:r>
                  <a:rPr lang="de-DE" dirty="0"/>
                  <a:t> nicht gerade genug, </a:t>
                </a:r>
                <a:r>
                  <a:rPr lang="de-DE" dirty="0" err="1"/>
                  <a:t>zuviele</a:t>
                </a:r>
                <a:r>
                  <a:rPr lang="de-DE" dirty="0"/>
                  <a:t> lokale </a:t>
                </a:r>
                <a:r>
                  <a:rPr lang="de-DE" dirty="0" err="1"/>
                  <a:t>minimum</a:t>
                </a:r>
                <a:r>
                  <a:rPr lang="de-DE" dirty="0"/>
                  <a:t> -&gt; ganz schnelle auf die lokale min konvergiert</a:t>
                </a:r>
              </a:p>
              <a:p>
                <a:endParaRPr lang="de-DE" dirty="0"/>
              </a:p>
              <a:p>
                <a:r>
                  <a:rPr lang="de-DE" dirty="0"/>
                  <a:t>Glättung: </a:t>
                </a:r>
                <a:r>
                  <a:rPr lang="de-DE" dirty="0" err="1"/>
                  <a:t>fft</a:t>
                </a:r>
                <a:r>
                  <a:rPr lang="de-DE" dirty="0"/>
                  <a:t>-filter od. </a:t>
                </a:r>
                <a:r>
                  <a:rPr lang="de-DE" dirty="0" err="1"/>
                  <a:t>moving</a:t>
                </a:r>
                <a:r>
                  <a:rPr lang="de-DE" dirty="0"/>
                  <a:t> </a:t>
                </a:r>
                <a:r>
                  <a:rPr lang="de-DE" dirty="0" err="1"/>
                  <a:t>average</a:t>
                </a:r>
                <a:r>
                  <a:rPr lang="de-DE" dirty="0"/>
                  <a:t> </a:t>
                </a:r>
                <a:r>
                  <a:rPr lang="de-DE" dirty="0" err="1"/>
                  <a:t>filt</a:t>
                </a:r>
                <a:r>
                  <a:rPr lang="de-DE" dirty="0"/>
                  <a:t>: leicht verzerrt aber</a:t>
                </a:r>
              </a:p>
              <a:p>
                <a:endParaRPr lang="de-DE" dirty="0">
                  <a:highlight>
                    <a:srgbClr val="FFFF00"/>
                  </a:highlight>
                </a:endParaRPr>
              </a:p>
              <a:p>
                <a:r>
                  <a:rPr lang="de-DE" dirty="0">
                    <a:solidFill>
                      <a:srgbClr val="FF0000"/>
                    </a:solidFill>
                    <a:highlight>
                      <a:srgbClr val="FFFF00"/>
                    </a:highlight>
                  </a:rPr>
                  <a:t>FRAGE: </a:t>
                </a:r>
                <a:r>
                  <a:rPr lang="de-DE" sz="1400" dirty="0" err="1">
                    <a:solidFill>
                      <a:srgbClr val="FF0000"/>
                    </a:solidFill>
                    <a:effectLst/>
                    <a:highlight>
                      <a:srgbClr val="FFFF00"/>
                    </a:highlight>
                    <a:latin typeface="Arial" panose="020B0604020202020204" pitchFamily="34" charset="0"/>
                    <a:ea typeface="SimSun" panose="02010600030101010101" pitchFamily="2" charset="-122"/>
                    <a:cs typeface="Arial" panose="020B0604020202020204" pitchFamily="34" charset="0"/>
                  </a:rPr>
                  <a:t>Karush</a:t>
                </a:r>
                <a:r>
                  <a:rPr lang="de-DE" sz="1400" dirty="0">
                    <a:solidFill>
                      <a:srgbClr val="FF0000"/>
                    </a:solidFill>
                    <a:effectLst/>
                    <a:highlight>
                      <a:srgbClr val="FFFF00"/>
                    </a:highlight>
                    <a:latin typeface="Arial" panose="020B0604020202020204" pitchFamily="34" charset="0"/>
                    <a:ea typeface="SimSun" panose="02010600030101010101" pitchFamily="2" charset="-122"/>
                    <a:cs typeface="Arial" panose="020B0604020202020204" pitchFamily="34" charset="0"/>
                  </a:rPr>
                  <a:t>–Kuhn–Tucker (KKT) </a:t>
                </a:r>
                <a:r>
                  <a:rPr lang="de-DE" sz="1400" dirty="0" err="1">
                    <a:solidFill>
                      <a:srgbClr val="FF0000"/>
                    </a:solidFill>
                    <a:effectLst/>
                    <a:highlight>
                      <a:srgbClr val="FFFF00"/>
                    </a:highlight>
                    <a:latin typeface="Arial" panose="020B0604020202020204" pitchFamily="34" charset="0"/>
                    <a:ea typeface="SimSun" panose="02010600030101010101" pitchFamily="2" charset="-122"/>
                    <a:cs typeface="Arial" panose="020B0604020202020204" pitchFamily="34" charset="0"/>
                  </a:rPr>
                  <a:t>conditions</a:t>
                </a:r>
                <a:r>
                  <a:rPr lang="de-DE" sz="1400" dirty="0">
                    <a:solidFill>
                      <a:srgbClr val="FF0000"/>
                    </a:solidFill>
                    <a:effectLst/>
                    <a:highlight>
                      <a:srgbClr val="FFFF00"/>
                    </a:highlight>
                    <a:latin typeface="Arial" panose="020B0604020202020204" pitchFamily="34" charset="0"/>
                    <a:ea typeface="SimSun" panose="02010600030101010101" pitchFamily="2" charset="-122"/>
                    <a:cs typeface="Arial" panose="020B0604020202020204" pitchFamily="34" charset="0"/>
                  </a:rPr>
                  <a:t> </a:t>
                </a:r>
              </a:p>
              <a:p>
                <a:endParaRPr lang="de-DE" sz="1400" dirty="0">
                  <a:solidFill>
                    <a:srgbClr val="FF0000"/>
                  </a:solidFill>
                  <a:effectLst/>
                  <a:highlight>
                    <a:srgbClr val="FFFF00"/>
                  </a:highlight>
                  <a:latin typeface="Arial" panose="020B0604020202020204" pitchFamily="34" charset="0"/>
                  <a:ea typeface="SimSun" panose="02010600030101010101" pitchFamily="2" charset="-122"/>
                  <a:cs typeface="Arial" panose="020B0604020202020204" pitchFamily="34" charset="0"/>
                </a:endParaRPr>
              </a:p>
              <a:p>
                <a:pPr marL="180340" indent="-180340" algn="just"/>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b) Composite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Objective</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Function</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Alternatively</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composite</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objective</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function</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can</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be</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constructed</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aggregating</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individual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objective</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functions</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weighted</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by</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their</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respective</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sz="1400" i="1" dirty="0" err="1">
                    <a:solidFill>
                      <a:srgbClr val="000000"/>
                    </a:solidFill>
                    <a:latin typeface="Arial" panose="020B0604020202020204" pitchFamily="34" charset="0"/>
                    <a:ea typeface="SimSun" panose="02010600030101010101" pitchFamily="2" charset="-122"/>
                    <a:cs typeface="Arial" panose="020B0604020202020204" pitchFamily="34" charset="0"/>
                  </a:rPr>
                  <a:t>importance</a:t>
                </a:r>
                <a:r>
                  <a:rPr lang="de-DE" sz="1400" i="1" dirty="0">
                    <a:solidFill>
                      <a:srgbClr val="000000"/>
                    </a:solidFill>
                    <a:latin typeface="Arial" panose="020B0604020202020204" pitchFamily="34" charset="0"/>
                    <a:ea typeface="SimSun" panose="02010600030101010101" pitchFamily="2" charset="-122"/>
                    <a:cs typeface="Arial" panose="020B0604020202020204" pitchFamily="34" charset="0"/>
                  </a:rPr>
                  <a:t>:</a:t>
                </a:r>
                <a:r>
                  <a:rPr lang="de-DE" sz="1400" i="1" baseline="0" dirty="0">
                    <a:solidFill>
                      <a:srgbClr val="000000"/>
                    </a:solidFill>
                    <a:latin typeface="Arial" panose="020B0604020202020204" pitchFamily="34" charset="0"/>
                    <a:ea typeface="SimSun" panose="02010600030101010101" pitchFamily="2" charset="-122"/>
                    <a:cs typeface="Arial" panose="020B0604020202020204" pitchFamily="34" charset="0"/>
                  </a:rPr>
                  <a:t> </a:t>
                </a:r>
                <a14:m>
                  <m:oMath xmlns:m="http://schemas.openxmlformats.org/officeDocument/2006/math">
                    <m:sSub>
                      <m:sSubPr>
                        <m:ctrlPr>
                          <a:rPr lang="de-DE" sz="1400" b="1" i="1">
                            <a:solidFill>
                              <a:srgbClr val="262626"/>
                            </a:solidFill>
                            <a:latin typeface="Cambria Math" panose="02040503050406030204" pitchFamily="18" charset="0"/>
                          </a:rPr>
                        </m:ctrlPr>
                      </m:sSubPr>
                      <m:e>
                        <m:r>
                          <a:rPr lang="de-DE" sz="1400" b="1" i="1" smtClean="0">
                            <a:solidFill>
                              <a:srgbClr val="262626"/>
                            </a:solidFill>
                            <a:latin typeface="Cambria Math" panose="02040503050406030204" pitchFamily="18" charset="0"/>
                          </a:rPr>
                          <m:t>𝒇</m:t>
                        </m:r>
                      </m:e>
                      <m:sub>
                        <m:r>
                          <a:rPr lang="de-DE" sz="1400" b="1" i="1" smtClean="0">
                            <a:solidFill>
                              <a:srgbClr val="262626"/>
                            </a:solidFill>
                            <a:latin typeface="Cambria Math" panose="02040503050406030204" pitchFamily="18" charset="0"/>
                          </a:rPr>
                          <m:t>𝒕𝒐𝒕𝒂𝒍</m:t>
                        </m:r>
                      </m:sub>
                    </m:sSub>
                    <m:r>
                      <a:rPr lang="de-DE" sz="1400" b="1" i="1" smtClean="0">
                        <a:solidFill>
                          <a:srgbClr val="262626"/>
                        </a:solidFill>
                        <a:latin typeface="Cambria Math" panose="02040503050406030204" pitchFamily="18" charset="0"/>
                      </a:rPr>
                      <m:t>=</m:t>
                    </m:r>
                    <m:nary>
                      <m:naryPr>
                        <m:chr m:val="∑"/>
                        <m:limLoc m:val="undOvr"/>
                        <m:ctrlPr>
                          <a:rPr lang="de-DE" sz="1400" b="1" i="1">
                            <a:solidFill>
                              <a:srgbClr val="262626"/>
                            </a:solidFill>
                            <a:latin typeface="Cambria Math" panose="02040503050406030204" pitchFamily="18" charset="0"/>
                          </a:rPr>
                        </m:ctrlPr>
                      </m:naryPr>
                      <m:sub>
                        <m:r>
                          <a:rPr lang="de-DE" sz="1400" b="1" i="1" smtClean="0">
                            <a:solidFill>
                              <a:srgbClr val="262626"/>
                            </a:solidFill>
                            <a:latin typeface="Cambria Math" panose="02040503050406030204" pitchFamily="18" charset="0"/>
                          </a:rPr>
                          <m:t>𝒊</m:t>
                        </m:r>
                        <m:r>
                          <a:rPr lang="de-DE" sz="1400" b="1" i="1" smtClean="0">
                            <a:solidFill>
                              <a:srgbClr val="262626"/>
                            </a:solidFill>
                            <a:latin typeface="Cambria Math" panose="02040503050406030204" pitchFamily="18" charset="0"/>
                          </a:rPr>
                          <m:t>=</m:t>
                        </m:r>
                        <m:r>
                          <a:rPr lang="de-DE" sz="1400" b="1" i="1" smtClean="0">
                            <a:solidFill>
                              <a:srgbClr val="262626"/>
                            </a:solidFill>
                            <a:latin typeface="Cambria Math" panose="02040503050406030204" pitchFamily="18" charset="0"/>
                          </a:rPr>
                          <m:t>𝟏</m:t>
                        </m:r>
                      </m:sub>
                      <m:sup>
                        <m:r>
                          <a:rPr lang="de-DE" sz="1400" b="1" i="1" smtClean="0">
                            <a:solidFill>
                              <a:srgbClr val="262626"/>
                            </a:solidFill>
                            <a:latin typeface="Cambria Math" panose="02040503050406030204" pitchFamily="18" charset="0"/>
                          </a:rPr>
                          <m:t>𝒏</m:t>
                        </m:r>
                      </m:sup>
                      <m:e>
                        <m:sSub>
                          <m:sSubPr>
                            <m:ctrlPr>
                              <a:rPr lang="de-DE" sz="1400" b="1" i="1">
                                <a:solidFill>
                                  <a:srgbClr val="262626"/>
                                </a:solidFill>
                                <a:latin typeface="Cambria Math" panose="02040503050406030204" pitchFamily="18" charset="0"/>
                              </a:rPr>
                            </m:ctrlPr>
                          </m:sSubPr>
                          <m:e>
                            <m:r>
                              <a:rPr lang="de-DE" sz="1400" b="1" i="1" smtClean="0">
                                <a:solidFill>
                                  <a:srgbClr val="262626"/>
                                </a:solidFill>
                                <a:latin typeface="Cambria Math" panose="02040503050406030204" pitchFamily="18" charset="0"/>
                              </a:rPr>
                              <m:t>𝒘</m:t>
                            </m:r>
                          </m:e>
                          <m:sub>
                            <m:r>
                              <a:rPr lang="de-DE" sz="1400" b="1" i="1" smtClean="0">
                                <a:solidFill>
                                  <a:srgbClr val="262626"/>
                                </a:solidFill>
                                <a:latin typeface="Cambria Math" panose="02040503050406030204" pitchFamily="18" charset="0"/>
                              </a:rPr>
                              <m:t>𝒊</m:t>
                            </m:r>
                          </m:sub>
                        </m:sSub>
                      </m:e>
                    </m:nary>
                    <m:r>
                      <a:rPr lang="de-DE" sz="1400" b="1" i="1" smtClean="0">
                        <a:solidFill>
                          <a:srgbClr val="262626"/>
                        </a:solidFill>
                        <a:latin typeface="Cambria Math" panose="02040503050406030204" pitchFamily="18" charset="0"/>
                      </a:rPr>
                      <m:t>⋅</m:t>
                    </m:r>
                    <m:sSubSup>
                      <m:sSubSupPr>
                        <m:ctrlPr>
                          <a:rPr lang="de-DE" sz="1400" b="1" i="1">
                            <a:solidFill>
                              <a:srgbClr val="262626"/>
                            </a:solidFill>
                            <a:latin typeface="Cambria Math" panose="02040503050406030204" pitchFamily="18" charset="0"/>
                          </a:rPr>
                        </m:ctrlPr>
                      </m:sSubSupPr>
                      <m:e>
                        <m:r>
                          <a:rPr lang="de-DE" sz="1400" b="1" i="1" smtClean="0">
                            <a:solidFill>
                              <a:srgbClr val="262626"/>
                            </a:solidFill>
                            <a:latin typeface="Cambria Math" panose="02040503050406030204" pitchFamily="18" charset="0"/>
                          </a:rPr>
                          <m:t>𝒇</m:t>
                        </m:r>
                      </m:e>
                      <m:sub>
                        <m:r>
                          <a:rPr lang="de-DE" sz="1400" b="1" i="1" smtClean="0">
                            <a:solidFill>
                              <a:srgbClr val="262626"/>
                            </a:solidFill>
                            <a:latin typeface="Cambria Math" panose="02040503050406030204" pitchFamily="18" charset="0"/>
                          </a:rPr>
                          <m:t>𝒊</m:t>
                        </m:r>
                      </m:sub>
                      <m:sup>
                        <m:r>
                          <a:rPr lang="de-DE" sz="1400" b="1" i="1" smtClean="0">
                            <a:solidFill>
                              <a:srgbClr val="262626"/>
                            </a:solidFill>
                            <a:latin typeface="Cambria Math" panose="02040503050406030204" pitchFamily="18" charset="0"/>
                          </a:rPr>
                          <m:t>𝟐</m:t>
                        </m:r>
                      </m:sup>
                    </m:sSubSup>
                  </m:oMath>
                </a14:m>
                <a:endParaRPr lang="de-DE" i="1" dirty="0">
                  <a:solidFill>
                    <a:srgbClr val="FF0000"/>
                  </a:solidFill>
                  <a:highlight>
                    <a:srgbClr val="FFFF00"/>
                  </a:highlight>
                </a:endParaRPr>
              </a:p>
              <a:p>
                <a:pPr marL="180340" indent="-180340" algn="just"/>
                <a:endParaRPr lang="de-DE" i="1" dirty="0">
                  <a:solidFill>
                    <a:srgbClr val="FF0000"/>
                  </a:solidFill>
                  <a:highlight>
                    <a:srgbClr val="FFFF00"/>
                  </a:highlight>
                </a:endParaRPr>
              </a:p>
              <a:p>
                <a:pPr marL="180340" marR="0" lvl="0" indent="-180340" algn="just" defTabSz="914400" rtl="0" eaLnBrk="1" fontAlgn="auto" latinLnBrk="0" hangingPunct="1">
                  <a:lnSpc>
                    <a:spcPct val="100000"/>
                  </a:lnSpc>
                  <a:spcBef>
                    <a:spcPts val="600"/>
                  </a:spcBef>
                  <a:spcAft>
                    <a:spcPts val="0"/>
                  </a:spcAft>
                  <a:buClrTx/>
                  <a:buSzTx/>
                  <a:buFontTx/>
                  <a:buNone/>
                  <a:tabLst/>
                  <a:defRPr/>
                </a:pP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Due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to</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extreme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nonlinearity</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inability</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to</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fit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maps</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to</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closed</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formulas</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interpolation</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methods</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are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recommended</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Prior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to</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interpolation</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it</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is</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essential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to</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smooth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maps</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to</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eliminate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numerical</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errors</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local</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minima</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that</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could</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degrade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optimization</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performance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Techniques</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such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as</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Fast Fourier Transform (FFT)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based</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filtering</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and 2D-moving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averages</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have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been</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explored</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while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FFT was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ineffective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in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reducing</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local</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minima</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moving</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averages</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proved</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useful</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in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smoothing</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without</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altering</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critical</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areas</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of</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i="1"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map</a:t>
                </a:r>
                <a:r>
                  <a:rPr lang="de-DE" i="1" dirty="0">
                    <a:solidFill>
                      <a:srgbClr val="000000"/>
                    </a:solidFill>
                    <a:effectLst/>
                    <a:latin typeface="Arial" panose="020B0604020202020204" pitchFamily="34" charset="0"/>
                    <a:ea typeface="SimSun" panose="02010600030101010101" pitchFamily="2" charset="-122"/>
                    <a:cs typeface="Arial" panose="020B0604020202020204" pitchFamily="34" charset="0"/>
                  </a:rPr>
                  <a:t>.</a:t>
                </a:r>
                <a:endParaRPr lang="de-DE" i="1" dirty="0">
                  <a:effectLst/>
                  <a:latin typeface="Arial" panose="020B0604020202020204" pitchFamily="34" charset="0"/>
                  <a:ea typeface="SimSun" panose="02010600030101010101" pitchFamily="2" charset="-122"/>
                  <a:cs typeface="Times New Roman" panose="02020603050405020304" pitchFamily="18" charset="0"/>
                </a:endParaRPr>
              </a:p>
              <a:p>
                <a:pPr marL="180340" indent="-180340" algn="just"/>
                <a:endParaRPr lang="de-DE" i="1" dirty="0">
                  <a:solidFill>
                    <a:srgbClr val="FF0000"/>
                  </a:solidFill>
                  <a:highlight>
                    <a:srgbClr val="FFFF00"/>
                  </a:highlight>
                </a:endParaRPr>
              </a:p>
            </p:txBody>
          </p:sp>
        </mc:Choice>
        <mc:Fallback xmlns="">
          <p:sp>
            <p:nvSpPr>
              <p:cNvPr id="3" name="Notizenplatzhalter 2"/>
              <p:cNvSpPr>
                <a:spLocks noGrp="1"/>
              </p:cNvSpPr>
              <p:nvPr>
                <p:ph type="body" idx="1"/>
              </p:nvPr>
            </p:nvSpPr>
            <p:spPr/>
            <p:txBody>
              <a:bodyPr/>
              <a:lstStyle/>
              <a:p>
                <a:r>
                  <a:rPr lang="de-DE" dirty="0"/>
                  <a:t>Ziel: Vereinfachte Model darstellen – </a:t>
                </a:r>
                <a:r>
                  <a:rPr lang="de-DE" dirty="0" err="1"/>
                  <a:t>model</a:t>
                </a:r>
                <a:r>
                  <a:rPr lang="de-DE" dirty="0"/>
                  <a:t> </a:t>
                </a:r>
                <a:r>
                  <a:rPr lang="de-DE" dirty="0" err="1"/>
                  <a:t>order</a:t>
                </a:r>
                <a:r>
                  <a:rPr lang="de-DE" dirty="0"/>
                  <a:t> </a:t>
                </a:r>
                <a:r>
                  <a:rPr lang="de-DE" dirty="0" err="1"/>
                  <a:t>reduction</a:t>
                </a:r>
                <a:r>
                  <a:rPr lang="de-DE" dirty="0"/>
                  <a:t> / </a:t>
                </a:r>
                <a:r>
                  <a:rPr lang="de-DE" dirty="0" err="1"/>
                  <a:t>metamodel</a:t>
                </a:r>
                <a:endParaRPr lang="de-DE" dirty="0"/>
              </a:p>
              <a:p>
                <a:endParaRPr lang="de-DE" dirty="0"/>
              </a:p>
              <a:p>
                <a:r>
                  <a:rPr lang="de-DE" dirty="0"/>
                  <a:t>Aus MOR -&gt; Metamodel: begriff Informatik</a:t>
                </a:r>
              </a:p>
              <a:p>
                <a:r>
                  <a:rPr lang="de-DE" dirty="0"/>
                  <a:t>Mor: </a:t>
                </a:r>
                <a:r>
                  <a:rPr lang="de-DE" dirty="0" err="1"/>
                  <a:t>fem</a:t>
                </a:r>
                <a:r>
                  <a:rPr lang="de-DE" dirty="0"/>
                  <a:t> </a:t>
                </a:r>
                <a:r>
                  <a:rPr lang="de-DE" dirty="0" err="1"/>
                  <a:t>model</a:t>
                </a:r>
                <a:r>
                  <a:rPr lang="de-DE" dirty="0"/>
                  <a:t>, </a:t>
                </a:r>
                <a:r>
                  <a:rPr lang="de-DE" dirty="0" err="1"/>
                  <a:t>wichitige</a:t>
                </a:r>
                <a:r>
                  <a:rPr lang="de-DE" dirty="0"/>
                  <a:t> </a:t>
                </a:r>
                <a:r>
                  <a:rPr lang="de-DE" dirty="0" err="1"/>
                  <a:t>Pameter</a:t>
                </a:r>
                <a:r>
                  <a:rPr lang="de-DE" dirty="0"/>
                  <a:t> aus  PCA </a:t>
                </a:r>
                <a:r>
                  <a:rPr lang="de-DE" dirty="0" err="1"/>
                  <a:t>principal</a:t>
                </a:r>
                <a:r>
                  <a:rPr lang="de-DE" dirty="0"/>
                  <a:t> </a:t>
                </a:r>
                <a:r>
                  <a:rPr lang="de-DE" dirty="0" err="1"/>
                  <a:t>component</a:t>
                </a:r>
                <a:r>
                  <a:rPr lang="de-DE" dirty="0"/>
                  <a:t> </a:t>
                </a:r>
                <a:r>
                  <a:rPr lang="de-DE" dirty="0" err="1"/>
                  <a:t>anlyalises</a:t>
                </a:r>
                <a:r>
                  <a:rPr lang="de-DE" dirty="0"/>
                  <a:t> PCA  /Verfahren</a:t>
                </a:r>
              </a:p>
              <a:p>
                <a:endParaRPr lang="de-DE" dirty="0"/>
              </a:p>
              <a:p>
                <a:r>
                  <a:rPr lang="de-DE" dirty="0"/>
                  <a:t>Metamodel: analytische Gleichung (Regression, </a:t>
                </a:r>
                <a:r>
                  <a:rPr lang="de-DE" dirty="0" err="1"/>
                  <a:t>Machinen</a:t>
                </a:r>
                <a:r>
                  <a:rPr lang="de-DE" dirty="0"/>
                  <a:t> </a:t>
                </a:r>
                <a:r>
                  <a:rPr lang="de-DE" dirty="0" err="1"/>
                  <a:t>learning</a:t>
                </a:r>
                <a:r>
                  <a:rPr lang="de-DE" dirty="0"/>
                  <a:t>, etc.) od. </a:t>
                </a:r>
                <a:r>
                  <a:rPr lang="de-DE" dirty="0" err="1"/>
                  <a:t>Map</a:t>
                </a:r>
                <a:r>
                  <a:rPr lang="de-DE" dirty="0"/>
                  <a:t> Kennfeld (Interpolation)</a:t>
                </a:r>
              </a:p>
              <a:p>
                <a:endParaRPr lang="de-DE" dirty="0"/>
              </a:p>
              <a:p>
                <a:r>
                  <a:rPr lang="de-DE" dirty="0"/>
                  <a:t>2 Methode:</a:t>
                </a:r>
              </a:p>
              <a:p>
                <a:r>
                  <a:rPr lang="de-DE" dirty="0"/>
                  <a:t>Nummerische Methode und analytische Methode</a:t>
                </a:r>
              </a:p>
              <a:p>
                <a:r>
                  <a:rPr lang="de-DE" dirty="0"/>
                  <a:t>Analytisch: Regression -&gt; </a:t>
                </a:r>
                <a:r>
                  <a:rPr lang="de-DE" dirty="0" err="1"/>
                  <a:t>analytsiche</a:t>
                </a:r>
                <a:r>
                  <a:rPr lang="de-DE" dirty="0"/>
                  <a:t> Gleichung </a:t>
                </a:r>
              </a:p>
              <a:p>
                <a:r>
                  <a:rPr lang="de-DE" dirty="0"/>
                  <a:t>Nummerische </a:t>
                </a:r>
                <a:r>
                  <a:rPr lang="de-DE" dirty="0" err="1"/>
                  <a:t>Gliechung</a:t>
                </a:r>
                <a:r>
                  <a:rPr lang="de-DE" dirty="0"/>
                  <a:t>: Regression, Beispiel Mach. Learning,</a:t>
                </a:r>
              </a:p>
              <a:p>
                <a:r>
                  <a:rPr lang="de-DE" dirty="0"/>
                  <a:t>Num. : Interpolation</a:t>
                </a:r>
              </a:p>
              <a:p>
                <a:r>
                  <a:rPr lang="de-DE" dirty="0"/>
                  <a:t>KKT: Bedingung: für eine </a:t>
                </a:r>
                <a:r>
                  <a:rPr lang="de-DE" dirty="0" err="1"/>
                  <a:t>Optimieirung</a:t>
                </a:r>
                <a:r>
                  <a:rPr lang="de-DE" dirty="0"/>
                  <a:t>: Gleich Bedingungen fordert: analytische </a:t>
                </a:r>
              </a:p>
              <a:p>
                <a:endParaRPr lang="de-DE" dirty="0"/>
              </a:p>
              <a:p>
                <a:r>
                  <a:rPr lang="de-DE" dirty="0"/>
                  <a:t>Polynom </a:t>
                </a:r>
                <a:r>
                  <a:rPr lang="de-DE" dirty="0" err="1"/>
                  <a:t>fitting</a:t>
                </a:r>
                <a:r>
                  <a:rPr lang="de-DE" dirty="0"/>
                  <a:t>: nicht genau, </a:t>
                </a:r>
              </a:p>
              <a:p>
                <a:r>
                  <a:rPr lang="de-DE" dirty="0"/>
                  <a:t>Metamodell möglich</a:t>
                </a:r>
              </a:p>
              <a:p>
                <a:endParaRPr lang="de-DE" dirty="0"/>
              </a:p>
              <a:p>
                <a:r>
                  <a:rPr lang="de-DE" dirty="0"/>
                  <a:t>Interpolation: </a:t>
                </a:r>
                <a:r>
                  <a:rPr lang="de-DE" dirty="0" err="1"/>
                  <a:t>kernfeld</a:t>
                </a:r>
                <a:r>
                  <a:rPr lang="de-DE" dirty="0"/>
                  <a:t> nicht gerade genug, </a:t>
                </a:r>
                <a:r>
                  <a:rPr lang="de-DE" dirty="0" err="1"/>
                  <a:t>zuviele</a:t>
                </a:r>
                <a:r>
                  <a:rPr lang="de-DE" dirty="0"/>
                  <a:t> lokale </a:t>
                </a:r>
                <a:r>
                  <a:rPr lang="de-DE" dirty="0" err="1"/>
                  <a:t>minimum</a:t>
                </a:r>
                <a:r>
                  <a:rPr lang="de-DE" dirty="0"/>
                  <a:t> -&gt; ganz schnelle auf die lokale min konvergiert</a:t>
                </a:r>
              </a:p>
              <a:p>
                <a:endParaRPr lang="de-DE" dirty="0"/>
              </a:p>
              <a:p>
                <a:r>
                  <a:rPr lang="de-DE" dirty="0"/>
                  <a:t>Glättung: </a:t>
                </a:r>
                <a:r>
                  <a:rPr lang="de-DE" dirty="0" err="1"/>
                  <a:t>fft</a:t>
                </a:r>
                <a:r>
                  <a:rPr lang="de-DE" dirty="0"/>
                  <a:t>-filter od. </a:t>
                </a:r>
                <a:r>
                  <a:rPr lang="de-DE" dirty="0" err="1"/>
                  <a:t>moving</a:t>
                </a:r>
                <a:r>
                  <a:rPr lang="de-DE" dirty="0"/>
                  <a:t> </a:t>
                </a:r>
                <a:r>
                  <a:rPr lang="de-DE" dirty="0" err="1"/>
                  <a:t>average</a:t>
                </a:r>
                <a:r>
                  <a:rPr lang="de-DE" dirty="0"/>
                  <a:t> </a:t>
                </a:r>
                <a:r>
                  <a:rPr lang="de-DE" dirty="0" err="1"/>
                  <a:t>filt</a:t>
                </a:r>
                <a:r>
                  <a:rPr lang="de-DE" dirty="0"/>
                  <a:t>: leicht verzerrt aber</a:t>
                </a:r>
              </a:p>
              <a:p>
                <a:endParaRPr lang="de-DE" dirty="0">
                  <a:highlight>
                    <a:srgbClr val="FFFF00"/>
                  </a:highlight>
                </a:endParaRPr>
              </a:p>
              <a:p>
                <a:r>
                  <a:rPr lang="de-DE" dirty="0">
                    <a:solidFill>
                      <a:srgbClr val="FF0000"/>
                    </a:solidFill>
                    <a:highlight>
                      <a:srgbClr val="FFFF00"/>
                    </a:highlight>
                  </a:rPr>
                  <a:t>FRAGE: </a:t>
                </a:r>
                <a:r>
                  <a:rPr lang="en-US" sz="1400" dirty="0" err="1">
                    <a:solidFill>
                      <a:srgbClr val="FF0000"/>
                    </a:solidFill>
                    <a:effectLst/>
                    <a:highlight>
                      <a:srgbClr val="FFFF00"/>
                    </a:highlight>
                    <a:latin typeface="Arial" panose="020B0604020202020204" pitchFamily="34" charset="0"/>
                    <a:ea typeface="SimSun" panose="02010600030101010101" pitchFamily="2" charset="-122"/>
                    <a:cs typeface="Arial" panose="020B0604020202020204" pitchFamily="34" charset="0"/>
                  </a:rPr>
                  <a:t>Karush</a:t>
                </a:r>
                <a:r>
                  <a:rPr lang="en-US" sz="1400" dirty="0">
                    <a:solidFill>
                      <a:srgbClr val="FF0000"/>
                    </a:solidFill>
                    <a:effectLst/>
                    <a:highlight>
                      <a:srgbClr val="FFFF00"/>
                    </a:highlight>
                    <a:latin typeface="Arial" panose="020B0604020202020204" pitchFamily="34" charset="0"/>
                    <a:ea typeface="SimSun" panose="02010600030101010101" pitchFamily="2" charset="-122"/>
                    <a:cs typeface="Arial" panose="020B0604020202020204" pitchFamily="34" charset="0"/>
                  </a:rPr>
                  <a:t>–Kuhn–Tucker (KKT) conditions </a:t>
                </a:r>
              </a:p>
              <a:p>
                <a:endParaRPr lang="en-US" sz="1400" dirty="0">
                  <a:solidFill>
                    <a:srgbClr val="FF0000"/>
                  </a:solidFill>
                  <a:effectLst/>
                  <a:highlight>
                    <a:srgbClr val="FFFF00"/>
                  </a:highlight>
                  <a:latin typeface="Arial" panose="020B0604020202020204" pitchFamily="34" charset="0"/>
                  <a:ea typeface="SimSun" panose="02010600030101010101" pitchFamily="2" charset="-122"/>
                  <a:cs typeface="Arial" panose="020B0604020202020204" pitchFamily="34" charset="0"/>
                </a:endParaRPr>
              </a:p>
              <a:p>
                <a:pPr marL="180340" indent="-180340" algn="just"/>
                <a:r>
                  <a:rPr lang="en-US" sz="1400" i="1" dirty="0">
                    <a:solidFill>
                      <a:srgbClr val="000000"/>
                    </a:solidFill>
                    <a:latin typeface="Arial" panose="020B0604020202020204" pitchFamily="34" charset="0"/>
                    <a:ea typeface="SimSun" panose="02010600030101010101" pitchFamily="2" charset="-122"/>
                    <a:cs typeface="Arial" panose="020B0604020202020204" pitchFamily="34" charset="0"/>
                  </a:rPr>
                  <a:t>b) Composite Objective Function: Alternatively, a composite objective function can be constructed, aggregating individual objective functions weighted by their respective importance:</a:t>
                </a:r>
                <a:r>
                  <a:rPr lang="en-US" sz="1400" i="1" baseline="0"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en-US" sz="1400" b="1" i="0">
                    <a:solidFill>
                      <a:srgbClr val="262626"/>
                    </a:solidFill>
                    <a:latin typeface="Cambria Math" panose="02040503050406030204" pitchFamily="18" charset="0"/>
                  </a:rPr>
                  <a:t>𝒇</a:t>
                </a:r>
                <a:r>
                  <a:rPr lang="de-DE" sz="1400" b="1" i="0">
                    <a:solidFill>
                      <a:srgbClr val="262626"/>
                    </a:solidFill>
                    <a:latin typeface="Cambria Math" panose="02040503050406030204" pitchFamily="18" charset="0"/>
                  </a:rPr>
                  <a:t>_</a:t>
                </a:r>
                <a:r>
                  <a:rPr lang="en-US" sz="1400" b="1" i="0">
                    <a:solidFill>
                      <a:srgbClr val="262626"/>
                    </a:solidFill>
                    <a:latin typeface="Cambria Math" panose="02040503050406030204" pitchFamily="18" charset="0"/>
                  </a:rPr>
                  <a:t>𝒕𝒐𝒕𝒂𝒍=</a:t>
                </a:r>
                <a:r>
                  <a:rPr lang="de-DE" sz="1400" b="1" i="0">
                    <a:solidFill>
                      <a:srgbClr val="262626"/>
                    </a:solidFill>
                    <a:latin typeface="Cambria Math" panose="02040503050406030204" pitchFamily="18" charset="0"/>
                  </a:rPr>
                  <a:t>∑1</a:t>
                </a:r>
                <a:r>
                  <a:rPr lang="en-US" sz="1400" b="1" i="0">
                    <a:solidFill>
                      <a:srgbClr val="262626"/>
                    </a:solidFill>
                    <a:latin typeface="Cambria Math" panose="02040503050406030204" pitchFamily="18" charset="0"/>
                  </a:rPr>
                  <a:t>_</a:t>
                </a:r>
                <a:r>
                  <a:rPr lang="de-DE" sz="1400" b="1" i="0">
                    <a:solidFill>
                      <a:srgbClr val="262626"/>
                    </a:solidFill>
                    <a:latin typeface="Cambria Math" panose="02040503050406030204" pitchFamily="18" charset="0"/>
                  </a:rPr>
                  <a:t>(</a:t>
                </a:r>
                <a:r>
                  <a:rPr lang="en-US" sz="1400" b="1" i="0">
                    <a:solidFill>
                      <a:srgbClr val="262626"/>
                    </a:solidFill>
                    <a:latin typeface="Cambria Math" panose="02040503050406030204" pitchFamily="18" charset="0"/>
                  </a:rPr>
                  <a:t>𝒊=𝟏</a:t>
                </a:r>
                <a:r>
                  <a:rPr lang="de-DE" sz="1400" b="1" i="0">
                    <a:solidFill>
                      <a:srgbClr val="262626"/>
                    </a:solidFill>
                    <a:latin typeface="Cambria Math" panose="02040503050406030204" pitchFamily="18" charset="0"/>
                  </a:rPr>
                  <a:t>)</a:t>
                </a:r>
                <a:r>
                  <a:rPr lang="en-US" sz="1400" b="1" i="0">
                    <a:solidFill>
                      <a:srgbClr val="262626"/>
                    </a:solidFill>
                    <a:latin typeface="Cambria Math" panose="02040503050406030204" pitchFamily="18" charset="0"/>
                  </a:rPr>
                  <a:t>^𝒏▒𝒘</a:t>
                </a:r>
                <a:r>
                  <a:rPr lang="de-DE" sz="1400" b="1" i="0">
                    <a:solidFill>
                      <a:srgbClr val="262626"/>
                    </a:solidFill>
                    <a:latin typeface="Cambria Math" panose="02040503050406030204" pitchFamily="18" charset="0"/>
                  </a:rPr>
                  <a:t>_</a:t>
                </a:r>
                <a:r>
                  <a:rPr lang="en-US" sz="1400" b="1" i="0">
                    <a:solidFill>
                      <a:srgbClr val="262626"/>
                    </a:solidFill>
                    <a:latin typeface="Cambria Math" panose="02040503050406030204" pitchFamily="18" charset="0"/>
                  </a:rPr>
                  <a:t>𝒊 ⋅𝒇</a:t>
                </a:r>
                <a:r>
                  <a:rPr lang="de-DE" sz="1400" b="1" i="0">
                    <a:solidFill>
                      <a:srgbClr val="262626"/>
                    </a:solidFill>
                    <a:latin typeface="Cambria Math" panose="02040503050406030204" pitchFamily="18" charset="0"/>
                  </a:rPr>
                  <a:t>_</a:t>
                </a:r>
                <a:r>
                  <a:rPr lang="en-US" sz="1400" b="1" i="0">
                    <a:solidFill>
                      <a:srgbClr val="262626"/>
                    </a:solidFill>
                    <a:latin typeface="Cambria Math" panose="02040503050406030204" pitchFamily="18" charset="0"/>
                  </a:rPr>
                  <a:t>𝒊^𝟐</a:t>
                </a:r>
                <a:endParaRPr lang="de-DE" i="1" dirty="0">
                  <a:solidFill>
                    <a:srgbClr val="FF0000"/>
                  </a:solidFill>
                  <a:highlight>
                    <a:srgbClr val="FFFF00"/>
                  </a:highlight>
                </a:endParaRPr>
              </a:p>
              <a:p>
                <a:pPr marL="180340" indent="-180340" algn="just"/>
                <a:endParaRPr lang="de-DE" i="1" dirty="0">
                  <a:solidFill>
                    <a:srgbClr val="FF0000"/>
                  </a:solidFill>
                  <a:highlight>
                    <a:srgbClr val="FFFF00"/>
                  </a:highlight>
                </a:endParaRPr>
              </a:p>
              <a:p>
                <a:pPr marL="180340" marR="0" lvl="0" indent="-180340" algn="just" defTabSz="914400" rtl="0" eaLnBrk="1" fontAlgn="auto" latinLnBrk="0" hangingPunct="1">
                  <a:lnSpc>
                    <a:spcPct val="100000"/>
                  </a:lnSpc>
                  <a:spcBef>
                    <a:spcPts val="600"/>
                  </a:spcBef>
                  <a:spcAft>
                    <a:spcPts val="0"/>
                  </a:spcAft>
                  <a:buClrTx/>
                  <a:buSzTx/>
                  <a:buFontTx/>
                  <a:buNone/>
                  <a:tabLst/>
                  <a:defRPr/>
                </a:pPr>
                <a:r>
                  <a:rPr lang="en-US" i="1" dirty="0">
                    <a:solidFill>
                      <a:srgbClr val="000000"/>
                    </a:solidFill>
                    <a:effectLst/>
                    <a:latin typeface="Arial" panose="020B0604020202020204" pitchFamily="34" charset="0"/>
                    <a:ea typeface="SimSun" panose="02010600030101010101" pitchFamily="2" charset="-122"/>
                    <a:cs typeface="Arial" panose="020B0604020202020204" pitchFamily="34" charset="0"/>
                  </a:rPr>
                  <a:t>Due to the extreme nonlinearity and the inability to fit the maps to closed formulas, interpolation methods are recommended. Prior to interpolation, it is essential to smooth the maps to eliminate numerical errors and local minima that could degrade optimization performance. Techniques such as Fast Fourier Transform (FFT) based filtering and 2D-moving averages have been explored; while FFT was ineffective in reducing local minima, moving averages proved useful in smoothing without altering critical areas of the map.</a:t>
                </a:r>
                <a:endParaRPr lang="de-DE" i="1" dirty="0">
                  <a:effectLst/>
                  <a:latin typeface="Arial" panose="020B0604020202020204" pitchFamily="34" charset="0"/>
                  <a:ea typeface="SimSun" panose="02010600030101010101" pitchFamily="2" charset="-122"/>
                  <a:cs typeface="Times New Roman" panose="02020603050405020304" pitchFamily="18" charset="0"/>
                </a:endParaRPr>
              </a:p>
              <a:p>
                <a:pPr marL="180340" indent="-180340" algn="just"/>
                <a:endParaRPr lang="de-DE" i="1" dirty="0">
                  <a:solidFill>
                    <a:srgbClr val="FF0000"/>
                  </a:solidFill>
                  <a:highlight>
                    <a:srgbClr val="FFFF00"/>
                  </a:highlight>
                </a:endParaRPr>
              </a:p>
            </p:txBody>
          </p:sp>
        </mc:Fallback>
      </mc:AlternateContent>
      <p:sp>
        <p:nvSpPr>
          <p:cNvPr id="4" name="Datumsplatzhalter 3"/>
          <p:cNvSpPr>
            <a:spLocks noGrp="1"/>
          </p:cNvSpPr>
          <p:nvPr>
            <p:ph type="dt"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BF6E18-54B2-470C-A63B-99B6BB4BEF46}" type="datetime1">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28.01.2025</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5" name="Fußzeilenplatzhalt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6" name="Foliennummernplatzhalter 5"/>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0EDB2-57C8-4CAE-B8DE-69B518AB0745}" type="slidenum">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2680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FRAGE: Bild?</a:t>
            </a:r>
          </a:p>
          <a:p>
            <a:endParaRPr lang="de-DE" dirty="0"/>
          </a:p>
          <a:p>
            <a:r>
              <a:rPr lang="de-DE" i="1" dirty="0" err="1"/>
              <a:t>To</a:t>
            </a:r>
            <a:r>
              <a:rPr lang="de-DE" i="1" dirty="0"/>
              <a:t> </a:t>
            </a:r>
            <a:r>
              <a:rPr lang="de-DE" i="1" dirty="0" err="1"/>
              <a:t>enhance</a:t>
            </a:r>
            <a:r>
              <a:rPr lang="de-DE" i="1" dirty="0"/>
              <a:t> </a:t>
            </a:r>
            <a:r>
              <a:rPr lang="de-DE" i="1" dirty="0" err="1"/>
              <a:t>stability</a:t>
            </a:r>
            <a:r>
              <a:rPr lang="de-DE" i="1" dirty="0"/>
              <a:t> and </a:t>
            </a:r>
            <a:r>
              <a:rPr lang="de-DE" i="1" dirty="0" err="1"/>
              <a:t>feasibility</a:t>
            </a:r>
            <a:r>
              <a:rPr lang="de-DE" i="1" dirty="0"/>
              <a:t>, </a:t>
            </a:r>
            <a:r>
              <a:rPr lang="de-DE" i="1" dirty="0" err="1"/>
              <a:t>constraints</a:t>
            </a:r>
            <a:r>
              <a:rPr lang="de-DE" i="1" dirty="0"/>
              <a:t> </a:t>
            </a:r>
            <a:r>
              <a:rPr lang="de-DE" i="1" dirty="0" err="1"/>
              <a:t>are</a:t>
            </a:r>
            <a:r>
              <a:rPr lang="de-DE" i="1" dirty="0"/>
              <a:t> </a:t>
            </a:r>
            <a:r>
              <a:rPr lang="de-DE" i="1" dirty="0" err="1"/>
              <a:t>imposed</a:t>
            </a:r>
            <a:r>
              <a:rPr lang="de-DE" i="1" dirty="0"/>
              <a:t>: </a:t>
            </a:r>
            <a:r>
              <a:rPr lang="de-DE" i="1" dirty="0" err="1"/>
              <a:t>the</a:t>
            </a:r>
            <a:r>
              <a:rPr lang="de-DE" i="1" dirty="0"/>
              <a:t> </a:t>
            </a:r>
            <a:r>
              <a:rPr lang="de-DE" i="1" dirty="0" err="1"/>
              <a:t>resolution</a:t>
            </a:r>
            <a:r>
              <a:rPr lang="de-DE" i="1" dirty="0"/>
              <a:t> (inverse </a:t>
            </a:r>
            <a:r>
              <a:rPr lang="de-DE" i="1" dirty="0" err="1"/>
              <a:t>of</a:t>
            </a:r>
            <a:r>
              <a:rPr lang="de-DE" i="1" dirty="0"/>
              <a:t> SNR) </a:t>
            </a:r>
            <a:r>
              <a:rPr lang="de-DE" i="1" dirty="0" err="1"/>
              <a:t>should</a:t>
            </a:r>
            <a:r>
              <a:rPr lang="de-DE" i="1" dirty="0"/>
              <a:t> </a:t>
            </a:r>
            <a:r>
              <a:rPr lang="de-DE" i="1" dirty="0" err="1"/>
              <a:t>be</a:t>
            </a:r>
            <a:r>
              <a:rPr lang="de-DE" i="1" dirty="0"/>
              <a:t> </a:t>
            </a:r>
            <a:r>
              <a:rPr lang="de-DE" i="1" dirty="0" err="1"/>
              <a:t>less</a:t>
            </a:r>
            <a:r>
              <a:rPr lang="de-DE" i="1" dirty="0"/>
              <a:t> </a:t>
            </a:r>
            <a:r>
              <a:rPr lang="de-DE" i="1" dirty="0" err="1"/>
              <a:t>than</a:t>
            </a:r>
            <a:r>
              <a:rPr lang="de-DE" i="1" dirty="0"/>
              <a:t> 1°, and THD </a:t>
            </a:r>
            <a:r>
              <a:rPr lang="de-DE" i="1" dirty="0" err="1"/>
              <a:t>should</a:t>
            </a:r>
            <a:r>
              <a:rPr lang="de-DE" i="1" dirty="0"/>
              <a:t> </a:t>
            </a:r>
            <a:r>
              <a:rPr lang="de-DE" i="1" dirty="0" err="1"/>
              <a:t>be</a:t>
            </a:r>
            <a:r>
              <a:rPr lang="de-DE" i="1" dirty="0"/>
              <a:t> </a:t>
            </a:r>
            <a:r>
              <a:rPr lang="de-DE" i="1" dirty="0" err="1"/>
              <a:t>below</a:t>
            </a:r>
            <a:r>
              <a:rPr lang="de-DE" i="1" dirty="0"/>
              <a:t> 5%  </a:t>
            </a:r>
            <a:r>
              <a:rPr lang="de-DE" i="1" dirty="0" err="1"/>
              <a:t>Additionally</a:t>
            </a:r>
            <a:r>
              <a:rPr lang="de-DE" i="1" dirty="0"/>
              <a:t>, </a:t>
            </a:r>
            <a:r>
              <a:rPr lang="de-DE" i="1" dirty="0" err="1"/>
              <a:t>while</a:t>
            </a:r>
            <a:r>
              <a:rPr lang="de-DE" i="1" dirty="0"/>
              <a:t> </a:t>
            </a:r>
            <a:r>
              <a:rPr lang="de-DE" i="1" dirty="0" err="1"/>
              <a:t>seeking</a:t>
            </a:r>
            <a:r>
              <a:rPr lang="de-DE" i="1" dirty="0"/>
              <a:t> </a:t>
            </a:r>
            <a:r>
              <a:rPr lang="de-DE" i="1" dirty="0" err="1"/>
              <a:t>the</a:t>
            </a:r>
            <a:r>
              <a:rPr lang="de-DE" i="1" dirty="0"/>
              <a:t> global </a:t>
            </a:r>
            <a:r>
              <a:rPr lang="de-DE" i="1" dirty="0" err="1"/>
              <a:t>minimum</a:t>
            </a:r>
            <a:r>
              <a:rPr lang="de-DE" i="1" dirty="0"/>
              <a:t> </a:t>
            </a:r>
            <a:r>
              <a:rPr lang="de-DE" i="1" dirty="0" err="1"/>
              <a:t>of</a:t>
            </a:r>
            <a:r>
              <a:rPr lang="de-DE" i="1" dirty="0"/>
              <a:t> </a:t>
            </a:r>
            <a:r>
              <a:rPr lang="de-DE" i="1" dirty="0" err="1"/>
              <a:t>the</a:t>
            </a:r>
            <a:r>
              <a:rPr lang="de-DE" i="1" dirty="0"/>
              <a:t> </a:t>
            </a:r>
            <a:r>
              <a:rPr lang="de-DE" i="1" dirty="0" err="1"/>
              <a:t>optimization</a:t>
            </a:r>
            <a:r>
              <a:rPr lang="de-DE" i="1" dirty="0"/>
              <a:t> </a:t>
            </a:r>
            <a:r>
              <a:rPr lang="de-DE" i="1" dirty="0" err="1"/>
              <a:t>landscape</a:t>
            </a:r>
            <a:r>
              <a:rPr lang="de-DE" i="1" dirty="0"/>
              <a:t>, </a:t>
            </a:r>
            <a:r>
              <a:rPr lang="de-DE" i="1" dirty="0" err="1"/>
              <a:t>it's</a:t>
            </a:r>
            <a:r>
              <a:rPr lang="de-DE" i="1" dirty="0"/>
              <a:t> </a:t>
            </a:r>
            <a:r>
              <a:rPr lang="de-DE" i="1" dirty="0" err="1"/>
              <a:t>prudent</a:t>
            </a:r>
            <a:r>
              <a:rPr lang="de-DE" i="1" dirty="0"/>
              <a:t> </a:t>
            </a:r>
            <a:r>
              <a:rPr lang="de-DE" i="1" dirty="0" err="1"/>
              <a:t>to</a:t>
            </a:r>
            <a:r>
              <a:rPr lang="de-DE" i="1" dirty="0"/>
              <a:t> </a:t>
            </a:r>
            <a:r>
              <a:rPr lang="de-DE" i="1" dirty="0" err="1"/>
              <a:t>initiate</a:t>
            </a:r>
            <a:r>
              <a:rPr lang="de-DE" i="1" dirty="0"/>
              <a:t> </a:t>
            </a:r>
            <a:r>
              <a:rPr lang="de-DE" i="1" dirty="0" err="1"/>
              <a:t>the</a:t>
            </a:r>
            <a:r>
              <a:rPr lang="de-DE" i="1" dirty="0"/>
              <a:t> </a:t>
            </a:r>
            <a:r>
              <a:rPr lang="de-DE" i="1" dirty="0" err="1"/>
              <a:t>search</a:t>
            </a:r>
            <a:r>
              <a:rPr lang="de-DE" i="1" dirty="0"/>
              <a:t> </a:t>
            </a:r>
            <a:r>
              <a:rPr lang="de-DE" i="1" dirty="0" err="1"/>
              <a:t>from</a:t>
            </a:r>
            <a:r>
              <a:rPr lang="de-DE" i="1" dirty="0"/>
              <a:t> multiple </a:t>
            </a:r>
            <a:r>
              <a:rPr lang="de-DE" i="1" dirty="0" err="1"/>
              <a:t>random</a:t>
            </a:r>
            <a:r>
              <a:rPr lang="de-DE" i="1" dirty="0"/>
              <a:t> </a:t>
            </a:r>
            <a:r>
              <a:rPr lang="de-DE" i="1" dirty="0" err="1"/>
              <a:t>starting</a:t>
            </a:r>
            <a:r>
              <a:rPr lang="de-DE" i="1" dirty="0"/>
              <a:t> </a:t>
            </a:r>
            <a:r>
              <a:rPr lang="de-DE" i="1" dirty="0" err="1"/>
              <a:t>points</a:t>
            </a:r>
            <a:r>
              <a:rPr lang="de-DE" i="1" dirty="0"/>
              <a:t> </a:t>
            </a:r>
            <a:r>
              <a:rPr lang="de-DE" i="1" dirty="0" err="1"/>
              <a:t>across</a:t>
            </a:r>
            <a:r>
              <a:rPr lang="de-DE" i="1" dirty="0"/>
              <a:t> </a:t>
            </a:r>
            <a:r>
              <a:rPr lang="de-DE" i="1" dirty="0" err="1"/>
              <a:t>the</a:t>
            </a:r>
            <a:r>
              <a:rPr lang="de-DE" i="1" dirty="0"/>
              <a:t> </a:t>
            </a:r>
            <a:r>
              <a:rPr lang="de-DE" i="1" dirty="0" err="1"/>
              <a:t>entire</a:t>
            </a:r>
            <a:r>
              <a:rPr lang="de-DE" i="1" dirty="0"/>
              <a:t> </a:t>
            </a:r>
            <a:r>
              <a:rPr lang="de-DE" i="1" dirty="0" err="1"/>
              <a:t>range</a:t>
            </a:r>
            <a:r>
              <a:rPr lang="de-DE" i="1" dirty="0"/>
              <a:t> </a:t>
            </a:r>
            <a:r>
              <a:rPr lang="de-DE" i="1" dirty="0" err="1"/>
              <a:t>of</a:t>
            </a:r>
            <a:r>
              <a:rPr lang="de-DE" i="1" dirty="0"/>
              <a:t> </a:t>
            </a:r>
            <a:r>
              <a:rPr lang="de-DE" i="1" dirty="0" err="1"/>
              <a:t>parameters</a:t>
            </a:r>
            <a:r>
              <a:rPr lang="de-DE" i="1" dirty="0"/>
              <a:t>. This </a:t>
            </a:r>
            <a:r>
              <a:rPr lang="de-DE" i="1" dirty="0" err="1"/>
              <a:t>strategy</a:t>
            </a:r>
            <a:r>
              <a:rPr lang="de-DE" i="1" dirty="0"/>
              <a:t> </a:t>
            </a:r>
            <a:r>
              <a:rPr lang="de-DE" i="1" dirty="0" err="1"/>
              <a:t>mitigates</a:t>
            </a:r>
            <a:r>
              <a:rPr lang="de-DE" i="1" dirty="0"/>
              <a:t> </a:t>
            </a:r>
            <a:r>
              <a:rPr lang="de-DE" i="1" dirty="0" err="1"/>
              <a:t>the</a:t>
            </a:r>
            <a:r>
              <a:rPr lang="de-DE" i="1" dirty="0"/>
              <a:t> </a:t>
            </a:r>
            <a:r>
              <a:rPr lang="de-DE" i="1" dirty="0" err="1"/>
              <a:t>risk</a:t>
            </a:r>
            <a:r>
              <a:rPr lang="de-DE" i="1" dirty="0"/>
              <a:t> </a:t>
            </a:r>
            <a:r>
              <a:rPr lang="de-DE" i="1" dirty="0" err="1"/>
              <a:t>of</a:t>
            </a:r>
            <a:r>
              <a:rPr lang="de-DE" i="1" dirty="0"/>
              <a:t> </a:t>
            </a:r>
            <a:r>
              <a:rPr lang="de-DE" i="1" dirty="0" err="1"/>
              <a:t>converging</a:t>
            </a:r>
            <a:r>
              <a:rPr lang="de-DE" i="1" dirty="0"/>
              <a:t> </a:t>
            </a:r>
            <a:r>
              <a:rPr lang="de-DE" i="1" dirty="0" err="1"/>
              <a:t>to</a:t>
            </a:r>
            <a:r>
              <a:rPr lang="de-DE" i="1" dirty="0"/>
              <a:t> </a:t>
            </a:r>
            <a:r>
              <a:rPr lang="de-DE" i="1" dirty="0" err="1"/>
              <a:t>local</a:t>
            </a:r>
            <a:r>
              <a:rPr lang="de-DE" i="1" dirty="0"/>
              <a:t> </a:t>
            </a:r>
            <a:r>
              <a:rPr lang="de-DE" i="1" dirty="0" err="1"/>
              <a:t>minima</a:t>
            </a:r>
            <a:r>
              <a:rPr lang="de-DE" i="1" dirty="0"/>
              <a:t> and </a:t>
            </a:r>
            <a:r>
              <a:rPr lang="de-DE" i="1" dirty="0" err="1"/>
              <a:t>ensures</a:t>
            </a:r>
            <a:r>
              <a:rPr lang="de-DE" i="1" dirty="0"/>
              <a:t> a </a:t>
            </a:r>
            <a:r>
              <a:rPr lang="de-DE" i="1" dirty="0" err="1"/>
              <a:t>more</a:t>
            </a:r>
            <a:r>
              <a:rPr lang="de-DE" i="1" dirty="0"/>
              <a:t> </a:t>
            </a:r>
            <a:r>
              <a:rPr lang="de-DE" i="1" dirty="0" err="1"/>
              <a:t>comprehensive</a:t>
            </a:r>
            <a:r>
              <a:rPr lang="de-DE" i="1" dirty="0"/>
              <a:t> </a:t>
            </a:r>
            <a:r>
              <a:rPr lang="de-DE" i="1" dirty="0" err="1"/>
              <a:t>exploration</a:t>
            </a:r>
            <a:r>
              <a:rPr lang="de-DE" i="1" dirty="0"/>
              <a:t> </a:t>
            </a:r>
            <a:r>
              <a:rPr lang="de-DE" i="1" dirty="0" err="1"/>
              <a:t>of</a:t>
            </a:r>
            <a:r>
              <a:rPr lang="de-DE" i="1" dirty="0"/>
              <a:t> potential </a:t>
            </a:r>
            <a:r>
              <a:rPr lang="de-DE" i="1" dirty="0" err="1"/>
              <a:t>solutions</a:t>
            </a:r>
            <a:r>
              <a:rPr lang="de-DE" i="1" dirty="0"/>
              <a:t>.</a:t>
            </a:r>
          </a:p>
          <a:p>
            <a:endParaRPr lang="de-DE" dirty="0"/>
          </a:p>
        </p:txBody>
      </p:sp>
      <p:sp>
        <p:nvSpPr>
          <p:cNvPr id="4" name="Datumsplatzhalter 3"/>
          <p:cNvSpPr>
            <a:spLocks noGrp="1"/>
          </p:cNvSpPr>
          <p:nvPr>
            <p:ph type="dt"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ADC7FA6-1755-4633-AC7F-78E14B23A7DB}" type="datetime1">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28.01.2025</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5" name="Fußzeilenplatzhalt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6" name="Foliennummernplatzhalter 5"/>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0EDB2-57C8-4CAE-B8DE-69B518AB0745}" type="slidenum">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52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1FA446-078D-4002-92CF-90B215E1D10F}" type="datetime1">
              <a:rPr kumimoji="0" lang="en-US" sz="1000" b="0" i="0" u="none" strike="noStrike" kern="1200" cap="none" spc="0" normalizeH="0" baseline="0" noProof="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1/28/2025</a:t>
            </a:fld>
            <a:endParaRPr kumimoji="0" lang="en-US"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0EDB2-57C8-4CAE-B8DE-69B518AB0745}" type="slidenum">
              <a:rPr kumimoji="0" lang="en-US" sz="1000" b="0" i="0" u="none" strike="noStrike" kern="1200" cap="none" spc="0" normalizeH="0" baseline="0" noProof="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4173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Wingdings" panose="05000000000000000000" pitchFamily="2" charset="2"/>
              <a:buNone/>
            </a:pPr>
            <a:r>
              <a:rPr lang="de-DE" dirty="0" err="1"/>
              <a:t>Why</a:t>
            </a:r>
            <a:r>
              <a:rPr lang="de-DE" dirty="0"/>
              <a:t> ist </a:t>
            </a:r>
            <a:r>
              <a:rPr lang="de-DE" dirty="0" err="1"/>
              <a:t>it</a:t>
            </a:r>
            <a:r>
              <a:rPr lang="de-DE" dirty="0"/>
              <a:t> </a:t>
            </a:r>
            <a:r>
              <a:rPr lang="de-DE" dirty="0" err="1"/>
              <a:t>with</a:t>
            </a:r>
            <a:r>
              <a:rPr lang="de-DE" dirty="0"/>
              <a:t> </a:t>
            </a:r>
            <a:r>
              <a:rPr lang="de-DE" dirty="0" err="1"/>
              <a:t>coaxiality</a:t>
            </a:r>
            <a:r>
              <a:rPr lang="de-DE" dirty="0"/>
              <a:t> </a:t>
            </a:r>
            <a:r>
              <a:rPr lang="de-DE" dirty="0" err="1"/>
              <a:t>better</a:t>
            </a:r>
            <a:r>
              <a:rPr lang="de-DE" dirty="0"/>
              <a:t> ?</a:t>
            </a:r>
          </a:p>
          <a:p>
            <a:pPr marL="285750" marR="0" lvl="0" indent="-285750" algn="l" defTabSz="914400" rtl="0" eaLnBrk="1" fontAlgn="auto" latinLnBrk="0" hangingPunct="1">
              <a:lnSpc>
                <a:spcPct val="100000"/>
              </a:lnSpc>
              <a:spcBef>
                <a:spcPts val="600"/>
              </a:spcBef>
              <a:spcAft>
                <a:spcPts val="0"/>
              </a:spcAft>
              <a:buClrTx/>
              <a:buSzTx/>
              <a:buFont typeface="Symbol" panose="05050102010706020507" pitchFamily="18" charset="2"/>
              <a:buChar char="-"/>
              <a:tabLst/>
              <a:defRPr/>
            </a:pPr>
            <a:r>
              <a:rPr lang="de-DE" dirty="0" err="1"/>
              <a:t>Estimated</a:t>
            </a:r>
            <a:r>
              <a:rPr lang="de-DE" dirty="0"/>
              <a:t> </a:t>
            </a:r>
            <a:r>
              <a:rPr lang="de-DE" dirty="0" err="1"/>
              <a:t>the</a:t>
            </a:r>
            <a:r>
              <a:rPr lang="de-DE" dirty="0"/>
              <a:t> </a:t>
            </a:r>
            <a:r>
              <a:rPr lang="de-DE" dirty="0" err="1"/>
              <a:t>signal</a:t>
            </a:r>
            <a:r>
              <a:rPr lang="de-DE" dirty="0"/>
              <a:t> </a:t>
            </a:r>
            <a:r>
              <a:rPr lang="de-DE" dirty="0" err="1"/>
              <a:t>is</a:t>
            </a:r>
            <a:r>
              <a:rPr lang="de-DE" dirty="0"/>
              <a:t> </a:t>
            </a:r>
            <a:r>
              <a:rPr lang="de-DE" dirty="0" err="1"/>
              <a:t>never</a:t>
            </a:r>
            <a:r>
              <a:rPr lang="de-DE" dirty="0"/>
              <a:t> a pure Sinus </a:t>
            </a:r>
            <a:r>
              <a:rPr lang="de-DE" dirty="0" err="1"/>
              <a:t>signal</a:t>
            </a:r>
            <a:endParaRPr lang="de-DE" dirty="0"/>
          </a:p>
          <a:p>
            <a:pPr marL="285750" marR="0" lvl="0" indent="-285750" algn="l" defTabSz="914400" rtl="0" eaLnBrk="1" fontAlgn="auto" latinLnBrk="0" hangingPunct="1">
              <a:lnSpc>
                <a:spcPct val="100000"/>
              </a:lnSpc>
              <a:spcBef>
                <a:spcPts val="600"/>
              </a:spcBef>
              <a:spcAft>
                <a:spcPts val="0"/>
              </a:spcAft>
              <a:buClrTx/>
              <a:buSzTx/>
              <a:buFont typeface="Symbol" panose="05050102010706020507" pitchFamily="18" charset="2"/>
              <a:buChar char="-"/>
              <a:tabLst/>
              <a:defRPr/>
            </a:pPr>
            <a:r>
              <a:rPr lang="de-DE" dirty="0" err="1"/>
              <a:t>Therefore</a:t>
            </a:r>
            <a:r>
              <a:rPr lang="de-DE" dirty="0"/>
              <a:t> a </a:t>
            </a:r>
            <a:r>
              <a:rPr lang="de-DE" dirty="0" err="1"/>
              <a:t>smal</a:t>
            </a:r>
            <a:r>
              <a:rPr lang="de-DE" dirty="0"/>
              <a:t> </a:t>
            </a:r>
            <a:r>
              <a:rPr lang="de-DE" dirty="0" err="1"/>
              <a:t>coaxiality</a:t>
            </a:r>
            <a:r>
              <a:rPr lang="de-DE" dirty="0"/>
              <a:t> </a:t>
            </a:r>
            <a:r>
              <a:rPr lang="de-DE" dirty="0" err="1"/>
              <a:t>helps</a:t>
            </a:r>
            <a:r>
              <a:rPr lang="de-DE" dirty="0"/>
              <a:t> </a:t>
            </a:r>
            <a:r>
              <a:rPr lang="de-DE" dirty="0" err="1"/>
              <a:t>to</a:t>
            </a:r>
            <a:r>
              <a:rPr lang="de-DE" dirty="0"/>
              <a:t> </a:t>
            </a:r>
            <a:r>
              <a:rPr lang="de-DE" dirty="0" err="1"/>
              <a:t>deliver</a:t>
            </a:r>
            <a:r>
              <a:rPr lang="de-DE" dirty="0"/>
              <a:t> </a:t>
            </a:r>
            <a:r>
              <a:rPr lang="de-DE" dirty="0" err="1"/>
              <a:t>best</a:t>
            </a:r>
            <a:r>
              <a:rPr lang="de-DE" dirty="0"/>
              <a:t> </a:t>
            </a:r>
            <a:r>
              <a:rPr lang="de-DE" dirty="0" err="1"/>
              <a:t>results</a:t>
            </a:r>
            <a:endParaRPr lang="de-DE" dirty="0"/>
          </a:p>
        </p:txBody>
      </p:sp>
      <p:sp>
        <p:nvSpPr>
          <p:cNvPr id="4" name="Datumsplatzhalter 3"/>
          <p:cNvSpPr>
            <a:spLocks noGrp="1"/>
          </p:cNvSpPr>
          <p:nvPr>
            <p:ph type="dt"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FAE24D9-DAAD-447D-9DCF-4BE147117F3F}" type="datetime1">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28.01.2025</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5" name="Fußzeilenplatzhalt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6" name="Foliennummernplatzhalter 5"/>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0EDB2-57C8-4CAE-B8DE-69B518AB0745}" type="slidenum">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8900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1FA446-078D-4002-92CF-90B215E1D10F}" type="datetime1">
              <a:rPr kumimoji="0" lang="en-US" sz="1000" b="0" i="0" u="none" strike="noStrike" kern="1200" cap="none" spc="0" normalizeH="0" baseline="0" noProof="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1/28/2025</a:t>
            </a:fld>
            <a:endParaRPr kumimoji="0" lang="en-US"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0EDB2-57C8-4CAE-B8DE-69B518AB0745}" type="slidenum">
              <a:rPr kumimoji="0" lang="en-US" sz="1000" b="0" i="0" u="none" strike="noStrike" kern="1200" cap="none" spc="0" normalizeH="0" baseline="0" noProof="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135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Wingdings" panose="05000000000000000000" pitchFamily="2" charset="2"/>
              <a:buNone/>
            </a:pPr>
            <a:r>
              <a:rPr lang="de-DE" dirty="0"/>
              <a:t>Investigation </a:t>
            </a:r>
            <a:r>
              <a:rPr lang="de-DE" dirty="0" err="1"/>
              <a:t>of</a:t>
            </a:r>
            <a:r>
              <a:rPr lang="de-DE" dirty="0"/>
              <a:t> 3 Magnets</a:t>
            </a:r>
          </a:p>
          <a:p>
            <a:pPr marL="285750" indent="-285750">
              <a:buFontTx/>
              <a:buChar char="-"/>
            </a:pPr>
            <a:r>
              <a:rPr lang="de-DE" dirty="0" err="1"/>
              <a:t>axialy</a:t>
            </a:r>
            <a:r>
              <a:rPr lang="de-DE" dirty="0"/>
              <a:t> </a:t>
            </a:r>
            <a:r>
              <a:rPr lang="de-DE" dirty="0" err="1"/>
              <a:t>magnetised</a:t>
            </a:r>
            <a:r>
              <a:rPr lang="de-DE" dirty="0"/>
              <a:t> </a:t>
            </a:r>
            <a:r>
              <a:rPr lang="de-DE" dirty="0" err="1"/>
              <a:t>sensor</a:t>
            </a:r>
            <a:r>
              <a:rPr lang="de-DE" dirty="0"/>
              <a:t> </a:t>
            </a:r>
            <a:r>
              <a:rPr lang="de-DE" dirty="0" err="1"/>
              <a:t>radially</a:t>
            </a:r>
            <a:r>
              <a:rPr lang="de-DE" dirty="0"/>
              <a:t> </a:t>
            </a:r>
            <a:r>
              <a:rPr lang="de-DE" dirty="0" err="1"/>
              <a:t>next</a:t>
            </a:r>
            <a:r>
              <a:rPr lang="de-DE" dirty="0"/>
              <a:t> </a:t>
            </a:r>
            <a:r>
              <a:rPr lang="de-DE" dirty="0" err="1"/>
              <a:t>to</a:t>
            </a:r>
            <a:r>
              <a:rPr lang="de-DE" dirty="0"/>
              <a:t> </a:t>
            </a:r>
            <a:r>
              <a:rPr lang="de-DE" dirty="0" err="1"/>
              <a:t>magnet</a:t>
            </a:r>
            <a:endParaRPr lang="de-DE" dirty="0"/>
          </a:p>
          <a:p>
            <a:pPr marL="285750" indent="-285750">
              <a:buFontTx/>
              <a:buChar char="-"/>
            </a:pPr>
            <a:r>
              <a:rPr lang="de-DE" dirty="0" err="1"/>
              <a:t>axialy</a:t>
            </a:r>
            <a:r>
              <a:rPr lang="de-DE" dirty="0"/>
              <a:t> </a:t>
            </a:r>
            <a:r>
              <a:rPr lang="de-DE" dirty="0" err="1"/>
              <a:t>magnetised</a:t>
            </a:r>
            <a:r>
              <a:rPr lang="de-DE" dirty="0"/>
              <a:t> </a:t>
            </a:r>
            <a:r>
              <a:rPr lang="de-DE" dirty="0" err="1"/>
              <a:t>sensor</a:t>
            </a:r>
            <a:r>
              <a:rPr lang="de-DE" dirty="0"/>
              <a:t> axial </a:t>
            </a:r>
            <a:r>
              <a:rPr lang="de-DE" dirty="0" err="1"/>
              <a:t>to</a:t>
            </a:r>
            <a:r>
              <a:rPr lang="de-DE" dirty="0"/>
              <a:t> </a:t>
            </a:r>
            <a:r>
              <a:rPr lang="de-DE" dirty="0" err="1"/>
              <a:t>the</a:t>
            </a:r>
            <a:r>
              <a:rPr lang="de-DE" dirty="0"/>
              <a:t> </a:t>
            </a:r>
            <a:r>
              <a:rPr lang="de-DE" dirty="0" err="1"/>
              <a:t>magnet</a:t>
            </a:r>
            <a:endParaRPr lang="de-DE" dirty="0"/>
          </a:p>
          <a:p>
            <a:pPr marL="285750" marR="0" lvl="0" indent="-285750" algn="l" defTabSz="914400" rtl="0" eaLnBrk="1" fontAlgn="auto" latinLnBrk="0" hangingPunct="1">
              <a:lnSpc>
                <a:spcPct val="100000"/>
              </a:lnSpc>
              <a:spcBef>
                <a:spcPts val="600"/>
              </a:spcBef>
              <a:spcAft>
                <a:spcPts val="0"/>
              </a:spcAft>
              <a:buClrTx/>
              <a:buSzTx/>
              <a:buFontTx/>
              <a:buChar char="-"/>
              <a:tabLst/>
              <a:defRPr/>
            </a:pPr>
            <a:r>
              <a:rPr lang="de-DE" dirty="0"/>
              <a:t>Diametrally </a:t>
            </a:r>
            <a:r>
              <a:rPr lang="de-DE" dirty="0" err="1"/>
              <a:t>magnetisen</a:t>
            </a:r>
            <a:r>
              <a:rPr lang="de-DE" dirty="0"/>
              <a:t> </a:t>
            </a:r>
            <a:r>
              <a:rPr lang="de-DE" dirty="0" err="1"/>
              <a:t>sensor</a:t>
            </a:r>
            <a:r>
              <a:rPr lang="de-DE" dirty="0"/>
              <a:t> </a:t>
            </a:r>
            <a:r>
              <a:rPr lang="de-DE" dirty="0" err="1"/>
              <a:t>radially</a:t>
            </a:r>
            <a:r>
              <a:rPr lang="de-DE" dirty="0"/>
              <a:t>  </a:t>
            </a:r>
            <a:r>
              <a:rPr lang="de-DE" dirty="0" err="1"/>
              <a:t>next</a:t>
            </a:r>
            <a:r>
              <a:rPr lang="de-DE" dirty="0"/>
              <a:t> </a:t>
            </a:r>
            <a:r>
              <a:rPr lang="de-DE" dirty="0" err="1"/>
              <a:t>to</a:t>
            </a:r>
            <a:r>
              <a:rPr lang="de-DE" dirty="0"/>
              <a:t> </a:t>
            </a:r>
            <a:r>
              <a:rPr lang="de-DE" dirty="0" err="1"/>
              <a:t>magnet</a:t>
            </a:r>
            <a:endParaRPr lang="de-DE" dirty="0"/>
          </a:p>
          <a:p>
            <a:pPr marL="285750" indent="-285750">
              <a:buFontTx/>
              <a:buChar char="-"/>
            </a:pPr>
            <a:endParaRPr lang="de-DE" dirty="0"/>
          </a:p>
          <a:p>
            <a:pPr marL="285750" indent="-285750">
              <a:buFontTx/>
              <a:buChar char="-"/>
            </a:pPr>
            <a:endParaRPr lang="de-DE" dirty="0"/>
          </a:p>
        </p:txBody>
      </p:sp>
      <p:sp>
        <p:nvSpPr>
          <p:cNvPr id="4" name="Datumsplatzhalter 3"/>
          <p:cNvSpPr>
            <a:spLocks noGrp="1"/>
          </p:cNvSpPr>
          <p:nvPr>
            <p:ph type="dt"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FAE24D9-DAAD-447D-9DCF-4BE147117F3F}" type="datetime1">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28.01.2025</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5" name="Fußzeilenplatzhalt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6" name="Foliennummernplatzhalter 5"/>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0EDB2-57C8-4CAE-B8DE-69B518AB0745}" type="slidenum">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044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351FA446-078D-4002-92CF-90B215E1D10F}" type="datetime1">
              <a:rPr lang="en-US"/>
              <a:t>1/28/2025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50EDB2-57C8-4CAE-B8DE-69B518AB0745}" type="slidenum">
              <a:rPr lang="en-US"/>
              <a:pPr/>
              <a:t>4</a:t>
            </a:fld>
            <a:endParaRPr lang="en-US" dirty="0"/>
          </a:p>
        </p:txBody>
      </p:sp>
    </p:spTree>
    <p:extLst>
      <p:ext uri="{BB962C8B-B14F-4D97-AF65-F5344CB8AC3E}">
        <p14:creationId xmlns:p14="http://schemas.microsoft.com/office/powerpoint/2010/main" val="25669304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F1A0EE-0FD7-4F6B-BBDB-DE5DE0D81D7C}" type="datetime1">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28.01.2025</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5" name="Fußzeilenplatzhalt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6" name="Foliennummernplatzhalter 5"/>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0EDB2-57C8-4CAE-B8DE-69B518AB0745}" type="slidenum">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1920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ltLang="zh-CN" dirty="0"/>
          </a:p>
        </p:txBody>
      </p:sp>
      <p:sp>
        <p:nvSpPr>
          <p:cNvPr id="4" name="Datumsplatzhalter 3"/>
          <p:cNvSpPr>
            <a:spLocks noGrp="1"/>
          </p:cNvSpPr>
          <p:nvPr>
            <p:ph type="dt"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C9F7089-B6ED-43EA-B590-228DA026FDE9}" type="datetime1">
              <a:rPr kumimoji="0" lang="de-DE" altLang="zh-CN" sz="1000" b="0" i="0" u="none" strike="noStrike" kern="1200" cap="none" spc="0" normalizeH="0" baseline="0" noProof="0" smtClean="0">
                <a:ln>
                  <a:noFill/>
                </a:ln>
                <a:solidFill>
                  <a:srgbClr val="262626"/>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28.01.2025</a:t>
            </a:fld>
            <a:endParaRPr kumimoji="0" lang="de-DE" altLang="zh-CN" sz="1000" b="0" i="0" u="none" strike="noStrike" kern="1200" cap="none" spc="0" normalizeH="0" baseline="0" noProof="0" dirty="0">
              <a:ln>
                <a:noFill/>
              </a:ln>
              <a:solidFill>
                <a:srgbClr val="262626"/>
              </a:solidFill>
              <a:effectLst/>
              <a:uLnTx/>
              <a:uFillTx/>
              <a:latin typeface="Calibri" panose="020F0502020204030204"/>
              <a:ea typeface="宋体" panose="02010600030101010101" pitchFamily="2" charset="-122"/>
              <a:cs typeface="+mn-cs"/>
            </a:endParaRPr>
          </a:p>
        </p:txBody>
      </p:sp>
      <p:sp>
        <p:nvSpPr>
          <p:cNvPr id="5" name="Fußzeilenplatzhalt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altLang="zh-CN" sz="1000" b="0" i="0" u="none" strike="noStrike" kern="1200" cap="none" spc="0" normalizeH="0" baseline="0" noProof="0" dirty="0">
              <a:ln>
                <a:noFill/>
              </a:ln>
              <a:solidFill>
                <a:srgbClr val="262626"/>
              </a:solidFill>
              <a:effectLst/>
              <a:uLnTx/>
              <a:uFillTx/>
              <a:latin typeface="Calibri" panose="020F0502020204030204"/>
              <a:ea typeface="宋体" panose="02010600030101010101" pitchFamily="2" charset="-122"/>
              <a:cs typeface="+mn-cs"/>
            </a:endParaRPr>
          </a:p>
        </p:txBody>
      </p:sp>
      <p:sp>
        <p:nvSpPr>
          <p:cNvPr id="6" name="Foliennummernplatzhalter 5"/>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0EDB2-57C8-4CAE-B8DE-69B518AB0745}" type="slidenum">
              <a:rPr kumimoji="0" lang="de-DE" altLang="zh-CN" sz="1000" b="0" i="0" u="none" strike="noStrike" kern="1200" cap="none" spc="0" normalizeH="0" baseline="0" noProof="0">
                <a:ln>
                  <a:noFill/>
                </a:ln>
                <a:solidFill>
                  <a:srgbClr val="262626"/>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de-DE" altLang="zh-CN" sz="1000" b="0" i="0" u="none" strike="noStrike" kern="1200" cap="none" spc="0" normalizeH="0" baseline="0" noProof="0" dirty="0">
              <a:ln>
                <a:noFill/>
              </a:ln>
              <a:solidFill>
                <a:srgbClr val="262626"/>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02858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351FA446-078D-4002-92CF-90B215E1D10F}" type="datetime1">
              <a:rPr lang="en-US"/>
              <a:t>1/28/2025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50EDB2-57C8-4CAE-B8DE-69B518AB0745}" type="slidenum">
              <a:rPr lang="en-US"/>
              <a:pPr/>
              <a:t>5</a:t>
            </a:fld>
            <a:endParaRPr lang="en-US" dirty="0"/>
          </a:p>
        </p:txBody>
      </p:sp>
    </p:spTree>
    <p:extLst>
      <p:ext uri="{BB962C8B-B14F-4D97-AF65-F5344CB8AC3E}">
        <p14:creationId xmlns:p14="http://schemas.microsoft.com/office/powerpoint/2010/main" val="2566930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dieser Arbeit 20 Gleichungen</a:t>
            </a:r>
          </a:p>
          <a:p>
            <a:r>
              <a:rPr lang="de-DE" sz="1400" b="0" i="0" u="none" baseline="0" dirty="0">
                <a:solidFill>
                  <a:srgbClr val="7030A0"/>
                </a:solidFill>
                <a:latin typeface="Calibri" panose="020F0502020204030204" pitchFamily="34" charset="0"/>
              </a:rPr>
              <a:t>in Optimierung eine </a:t>
            </a:r>
            <a:r>
              <a:rPr lang="de-DE" sz="1400" b="0" i="0" u="none" baseline="0" dirty="0" err="1">
                <a:solidFill>
                  <a:srgbClr val="7030A0"/>
                </a:solidFill>
                <a:latin typeface="Calibri" panose="020F0502020204030204" pitchFamily="34" charset="0"/>
              </a:rPr>
              <a:t>Glecihung</a:t>
            </a:r>
            <a:r>
              <a:rPr lang="de-DE" sz="1400" b="0" i="0" u="none" baseline="0" dirty="0">
                <a:solidFill>
                  <a:srgbClr val="7030A0"/>
                </a:solidFill>
                <a:latin typeface="Calibri" panose="020F0502020204030204" pitchFamily="34" charset="0"/>
              </a:rPr>
              <a:t> um zu optimieren)</a:t>
            </a:r>
            <a:endParaRPr lang="de-DE" dirty="0"/>
          </a:p>
        </p:txBody>
      </p:sp>
      <p:sp>
        <p:nvSpPr>
          <p:cNvPr id="4" name="Datumsplatzhalter 3"/>
          <p:cNvSpPr>
            <a:spLocks noGrp="1"/>
          </p:cNvSpPr>
          <p:nvPr>
            <p:ph type="dt" idx="1"/>
          </p:nvPr>
        </p:nvSpPr>
        <p:spPr/>
        <p:txBody>
          <a:bodyPr/>
          <a:lstStyle/>
          <a:p>
            <a:fld id="{B218BF88-72E8-4047-BAB3-4CE4BACD6ED0}" type="datetime1">
              <a:rPr lang="de-DE" smtClean="0"/>
              <a:t>28.01.2025</a:t>
            </a:fld>
            <a:endParaRPr lang="de-DE" dirty="0"/>
          </a:p>
        </p:txBody>
      </p:sp>
      <p:sp>
        <p:nvSpPr>
          <p:cNvPr id="5" name="Fußzeilenplatzhalter 4"/>
          <p:cNvSpPr>
            <a:spLocks noGrp="1"/>
          </p:cNvSpPr>
          <p:nvPr>
            <p:ph type="ftr" sz="quarter" idx="4"/>
          </p:nvPr>
        </p:nvSpPr>
        <p:spPr/>
        <p:txBody>
          <a:bodyPr/>
          <a:lstStyle/>
          <a:p>
            <a:endParaRPr lang="de-DE" dirty="0"/>
          </a:p>
        </p:txBody>
      </p:sp>
      <p:sp>
        <p:nvSpPr>
          <p:cNvPr id="6" name="Foliennummernplatzhalter 5"/>
          <p:cNvSpPr>
            <a:spLocks noGrp="1"/>
          </p:cNvSpPr>
          <p:nvPr>
            <p:ph type="sldNum" sz="quarter" idx="5"/>
          </p:nvPr>
        </p:nvSpPr>
        <p:spPr/>
        <p:txBody>
          <a:bodyPr/>
          <a:lstStyle/>
          <a:p>
            <a:fld id="{7050EDB2-57C8-4CAE-B8DE-69B518AB0745}" type="slidenum">
              <a:rPr lang="de-DE" smtClean="0"/>
              <a:pPr/>
              <a:t>6</a:t>
            </a:fld>
            <a:endParaRPr lang="de-DE" dirty="0"/>
          </a:p>
        </p:txBody>
      </p:sp>
    </p:spTree>
    <p:extLst>
      <p:ext uri="{BB962C8B-B14F-4D97-AF65-F5344CB8AC3E}">
        <p14:creationId xmlns:p14="http://schemas.microsoft.com/office/powerpoint/2010/main" val="930498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Gleichungen vom Herr Prof. </a:t>
            </a:r>
            <a:r>
              <a:rPr lang="de-DE" dirty="0" err="1"/>
              <a:t>Furlani</a:t>
            </a:r>
            <a:r>
              <a:rPr lang="de-DE" dirty="0"/>
              <a:t> abgeleitet; FEM: fordert extrem feiner Netz um THD genau zu berechnen, harmonische , Zeit sehr aufwendig// bessere Method: Analytische Gleichung</a:t>
            </a:r>
          </a:p>
          <a:p>
            <a:endParaRPr lang="de-DE" dirty="0"/>
          </a:p>
          <a:p>
            <a:endParaRPr lang="de-DE" dirty="0"/>
          </a:p>
          <a:p>
            <a:pPr marL="285750" indent="-285750" algn="just">
              <a:buFont typeface="Wingdings" panose="05000000000000000000" pitchFamily="2" charset="2"/>
              <a:buChar char="à"/>
            </a:pPr>
            <a:r>
              <a:rPr lang="de-DE" sz="1400" dirty="0">
                <a:solidFill>
                  <a:srgbClr val="000000"/>
                </a:solidFill>
                <a:highlight>
                  <a:srgbClr val="FFFF00"/>
                </a:highlight>
                <a:latin typeface="Arial" panose="020B0604020202020204" pitchFamily="34" charset="0"/>
                <a:ea typeface="SimSun" panose="02010600030101010101" pitchFamily="2" charset="-122"/>
              </a:rPr>
              <a:t>Simulation mit Br und Bz (die zwei Größe, die für Lineare Position hier</a:t>
            </a:r>
          </a:p>
          <a:p>
            <a:pPr marL="285750" indent="-285750" algn="just">
              <a:buFont typeface="Wingdings" panose="05000000000000000000" pitchFamily="2" charset="2"/>
              <a:buChar char="à"/>
            </a:pPr>
            <a:endParaRPr lang="de-DE" sz="1400" dirty="0">
              <a:solidFill>
                <a:srgbClr val="000000"/>
              </a:solidFill>
              <a:highlight>
                <a:srgbClr val="FFFF00"/>
              </a:highlight>
              <a:latin typeface="Arial" panose="020B0604020202020204" pitchFamily="34" charset="0"/>
              <a:ea typeface="SimSun" panose="02010600030101010101" pitchFamily="2" charset="-122"/>
            </a:endParaRPr>
          </a:p>
          <a:p>
            <a:pPr marL="285750" indent="-285750" algn="just">
              <a:buFont typeface="Wingdings" panose="05000000000000000000" pitchFamily="2" charset="2"/>
              <a:buChar char="à"/>
            </a:pPr>
            <a:r>
              <a:rPr lang="de-DE" sz="1400" dirty="0">
                <a:solidFill>
                  <a:srgbClr val="000000"/>
                </a:solidFill>
                <a:highlight>
                  <a:srgbClr val="FFFF00"/>
                </a:highlight>
                <a:latin typeface="Arial" panose="020B0604020202020204" pitchFamily="34" charset="0"/>
                <a:ea typeface="SimSun" panose="02010600030101010101" pitchFamily="2" charset="-122"/>
              </a:rPr>
              <a:t>Optimale Magnetgeometrie </a:t>
            </a:r>
            <a:r>
              <a:rPr lang="de-DE" sz="1400" dirty="0" err="1">
                <a:solidFill>
                  <a:srgbClr val="000000"/>
                </a:solidFill>
                <a:highlight>
                  <a:srgbClr val="FFFF00"/>
                </a:highlight>
                <a:latin typeface="Arial" panose="020B0604020202020204" pitchFamily="34" charset="0"/>
                <a:ea typeface="SimSun" panose="02010600030101010101" pitchFamily="2" charset="-122"/>
              </a:rPr>
              <a:t>unD</a:t>
            </a:r>
            <a:r>
              <a:rPr lang="de-DE" sz="1400" dirty="0">
                <a:solidFill>
                  <a:srgbClr val="000000"/>
                </a:solidFill>
                <a:highlight>
                  <a:srgbClr val="FFFF00"/>
                </a:highlight>
                <a:latin typeface="Arial" panose="020B0604020202020204" pitchFamily="34" charset="0"/>
                <a:ea typeface="SimSun" panose="02010600030101010101" pitchFamily="2" charset="-122"/>
              </a:rPr>
              <a:t> Messposition für Lineare Magnetische Position zu definieren mit Zylinder Magnet</a:t>
            </a:r>
          </a:p>
          <a:p>
            <a:endParaRPr lang="de-DE" dirty="0"/>
          </a:p>
          <a:p>
            <a:r>
              <a:rPr lang="de-DE" dirty="0"/>
              <a:t>Länge : z </a:t>
            </a:r>
            <a:r>
              <a:rPr lang="de-DE" dirty="0" err="1"/>
              <a:t>richtung</a:t>
            </a:r>
            <a:r>
              <a:rPr lang="de-DE" dirty="0"/>
              <a:t>, Integration bis </a:t>
            </a:r>
            <a:r>
              <a:rPr lang="de-DE" dirty="0" err="1"/>
              <a:t>Rm</a:t>
            </a:r>
            <a:r>
              <a:rPr lang="de-DE" dirty="0"/>
              <a:t>, wichtig Br und Bz r1 und z1</a:t>
            </a:r>
          </a:p>
        </p:txBody>
      </p:sp>
      <p:sp>
        <p:nvSpPr>
          <p:cNvPr id="4" name="Datumsplatzhalter 3"/>
          <p:cNvSpPr>
            <a:spLocks noGrp="1"/>
          </p:cNvSpPr>
          <p:nvPr>
            <p:ph type="dt" idx="1"/>
          </p:nvPr>
        </p:nvSpPr>
        <p:spPr/>
        <p:txBody>
          <a:bodyPr/>
          <a:lstStyle/>
          <a:p>
            <a:fld id="{38BA453F-5732-4F13-995E-1E5C2CECDF23}" type="datetime1">
              <a:rPr lang="de-DE" smtClean="0"/>
              <a:t>28.01.2025</a:t>
            </a:fld>
            <a:endParaRPr lang="de-DE" dirty="0"/>
          </a:p>
        </p:txBody>
      </p:sp>
      <p:sp>
        <p:nvSpPr>
          <p:cNvPr id="5" name="Fußzeilenplatzhalter 4"/>
          <p:cNvSpPr>
            <a:spLocks noGrp="1"/>
          </p:cNvSpPr>
          <p:nvPr>
            <p:ph type="ftr" sz="quarter" idx="4"/>
          </p:nvPr>
        </p:nvSpPr>
        <p:spPr/>
        <p:txBody>
          <a:bodyPr/>
          <a:lstStyle/>
          <a:p>
            <a:endParaRPr lang="de-DE" dirty="0"/>
          </a:p>
        </p:txBody>
      </p:sp>
      <p:sp>
        <p:nvSpPr>
          <p:cNvPr id="6" name="Foliennummernplatzhalter 5"/>
          <p:cNvSpPr>
            <a:spLocks noGrp="1"/>
          </p:cNvSpPr>
          <p:nvPr>
            <p:ph type="sldNum" sz="quarter" idx="5"/>
          </p:nvPr>
        </p:nvSpPr>
        <p:spPr/>
        <p:txBody>
          <a:bodyPr/>
          <a:lstStyle/>
          <a:p>
            <a:fld id="{7050EDB2-57C8-4CAE-B8DE-69B518AB0745}" type="slidenum">
              <a:rPr lang="de-DE" smtClean="0"/>
              <a:pPr/>
              <a:t>7</a:t>
            </a:fld>
            <a:endParaRPr lang="de-DE" dirty="0"/>
          </a:p>
        </p:txBody>
      </p:sp>
    </p:spTree>
    <p:extLst>
      <p:ext uri="{BB962C8B-B14F-4D97-AF65-F5344CB8AC3E}">
        <p14:creationId xmlns:p14="http://schemas.microsoft.com/office/powerpoint/2010/main" val="3391909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de-DE" dirty="0"/>
                  <a:t>Mit Beispiel, haben wir ein Parameter bemerkt: radial + Z-Richtung (axial Geometrie) Nur für die gegebene </a:t>
                </a:r>
                <a:r>
                  <a:rPr lang="de-DE" dirty="0" err="1"/>
                  <a:t>r_m</a:t>
                </a:r>
                <a:r>
                  <a:rPr lang="de-DE" dirty="0"/>
                  <a:t>=2,5 und </a:t>
                </a:r>
                <a:r>
                  <a:rPr lang="de-DE" dirty="0" err="1"/>
                  <a:t>z_m</a:t>
                </a:r>
                <a:r>
                  <a:rPr lang="de-DE" dirty="0"/>
                  <a:t> = 10 , </a:t>
                </a:r>
                <a:r>
                  <a:rPr lang="de-DE" dirty="0" err="1"/>
                  <a:t>Br&amp;Bz</a:t>
                </a:r>
                <a:r>
                  <a:rPr lang="de-DE" dirty="0"/>
                  <a:t> </a:t>
                </a:r>
                <a:r>
                  <a:rPr lang="de-DE" dirty="0" err="1"/>
                  <a:t>sinusformig</a:t>
                </a:r>
                <a:r>
                  <a:rPr lang="de-DE" dirty="0"/>
                  <a:t>, 90°, actan2 ; wir haben bemerkt dass die Periode nicht </a:t>
                </a:r>
                <a:r>
                  <a:rPr lang="de-DE" dirty="0" err="1"/>
                  <a:t>gliehc</a:t>
                </a:r>
                <a:r>
                  <a:rPr lang="de-DE" dirty="0"/>
                  <a:t> (durch </a:t>
                </a:r>
                <a:r>
                  <a:rPr lang="de-DE" dirty="0" err="1"/>
                  <a:t>Simu</a:t>
                </a:r>
                <a:r>
                  <a:rPr lang="de-DE" dirty="0"/>
                  <a:t> und auch durch Messung – Bild von Flo)</a:t>
                </a:r>
              </a:p>
              <a:p>
                <a:r>
                  <a:rPr lang="de-DE" dirty="0"/>
                  <a:t>Omega ist vom Messabstand Abhängig </a:t>
                </a:r>
                <a:r>
                  <a:rPr lang="de-DE" dirty="0" err="1"/>
                  <a:t>lapha</a:t>
                </a:r>
                <a:r>
                  <a:rPr lang="de-DE" dirty="0"/>
                  <a:t>, Beta: Länge / Durchmesser</a:t>
                </a:r>
              </a:p>
              <a:p>
                <a:r>
                  <a:rPr lang="de-DE" dirty="0"/>
                  <a:t>Validierung: Ergebnisse = FEM + Messung</a:t>
                </a:r>
              </a:p>
              <a:p>
                <a:endParaRPr lang="de-DE" dirty="0"/>
              </a:p>
              <a:p>
                <a:endParaRPr lang="de-DE" dirty="0"/>
              </a:p>
              <a:p>
                <a:r>
                  <a:rPr lang="de-DE" dirty="0"/>
                  <a:t>Nur für die gegebene </a:t>
                </a:r>
                <a:r>
                  <a:rPr lang="de-DE" dirty="0" err="1"/>
                  <a:t>r_m</a:t>
                </a:r>
                <a:r>
                  <a:rPr lang="de-DE" dirty="0"/>
                  <a:t>=2,5 und </a:t>
                </a:r>
                <a:r>
                  <a:rPr lang="de-DE" dirty="0" err="1"/>
                  <a:t>z_m</a:t>
                </a:r>
                <a:r>
                  <a:rPr lang="de-DE" dirty="0"/>
                  <a:t> = 10 ???</a:t>
                </a:r>
              </a:p>
              <a:p>
                <a:r>
                  <a:rPr lang="de-DE" dirty="0"/>
                  <a:t>Omega ist vom Messabstand Abhängig </a:t>
                </a:r>
                <a:r>
                  <a:rPr lang="de-DE" dirty="0" err="1"/>
                  <a:t>lapha</a:t>
                </a:r>
                <a:r>
                  <a:rPr lang="de-DE" dirty="0"/>
                  <a:t>, Beta: Länge / Durchmesser</a:t>
                </a:r>
              </a:p>
              <a:p>
                <a:r>
                  <a:rPr lang="de-DE" dirty="0"/>
                  <a:t>Validierung: Ergebnisse = FEM + Messung</a:t>
                </a:r>
              </a:p>
              <a:p>
                <a:endParaRPr lang="de-DE" dirty="0"/>
              </a:p>
              <a:p>
                <a:r>
                  <a:rPr lang="de-DE" dirty="0"/>
                  <a:t>Omega Parameter definiert, unterschiedliche </a:t>
                </a:r>
                <a:r>
                  <a:rPr lang="de-DE" dirty="0" err="1"/>
                  <a:t>Wellelänge</a:t>
                </a:r>
                <a:endParaRPr lang="de-DE" dirty="0"/>
              </a:p>
              <a:p>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The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effective</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measuring</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range</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as</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observed</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is</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approximately</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half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of</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magnet's</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length</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p>
              <a:p>
                <a:endParaRPr lang="de-DE" dirty="0"/>
              </a:p>
              <a:p>
                <a:endParaRPr lang="de-DE" dirty="0"/>
              </a:p>
              <a:p>
                <a:r>
                  <a:rPr lang="de-DE" sz="1400" i="1" dirty="0"/>
                  <a:t>The </a:t>
                </a:r>
                <a:r>
                  <a:rPr lang="de-DE" sz="1400" i="1" dirty="0" err="1"/>
                  <a:t>given</a:t>
                </a:r>
                <a:r>
                  <a:rPr lang="de-DE" sz="1400" i="1" dirty="0"/>
                  <a:t> </a:t>
                </a:r>
                <a:r>
                  <a:rPr lang="de-DE" sz="1400" i="1" dirty="0" err="1"/>
                  <a:t>problem</a:t>
                </a:r>
                <a:r>
                  <a:rPr lang="de-DE" sz="1400" i="1" dirty="0"/>
                  <a:t> </a:t>
                </a:r>
                <a:r>
                  <a:rPr lang="de-DE" sz="1400" i="1" dirty="0" err="1"/>
                  <a:t>is</a:t>
                </a:r>
                <a:r>
                  <a:rPr lang="de-DE" sz="1400" i="1" dirty="0"/>
                  <a:t> axial </a:t>
                </a:r>
                <a:r>
                  <a:rPr lang="de-DE" sz="1400" i="1" dirty="0" err="1"/>
                  <a:t>symmetrical</a:t>
                </a:r>
                <a:r>
                  <a:rPr lang="de-DE" sz="1400" i="1" dirty="0"/>
                  <a:t>, </a:t>
                </a:r>
                <a:r>
                  <a:rPr lang="de-DE" sz="1400" i="1" dirty="0" err="1"/>
                  <a:t>the</a:t>
                </a:r>
                <a:r>
                  <a:rPr lang="de-DE" sz="1400" i="1" dirty="0"/>
                  <a:t> </a:t>
                </a:r>
                <a:r>
                  <a:rPr lang="de-DE" sz="1400" i="1" dirty="0" err="1"/>
                  <a:t>calculation</a:t>
                </a:r>
                <a:r>
                  <a:rPr lang="de-DE" sz="1400" i="1" dirty="0"/>
                  <a:t> </a:t>
                </a:r>
                <a:r>
                  <a:rPr lang="de-DE" sz="1400" i="1" dirty="0" err="1"/>
                  <a:t>therefore</a:t>
                </a:r>
                <a:r>
                  <a:rPr lang="de-DE" sz="1400" i="1" dirty="0"/>
                  <a:t> </a:t>
                </a:r>
                <a:r>
                  <a:rPr lang="de-DE" sz="1400" i="1" dirty="0" err="1"/>
                  <a:t>only</a:t>
                </a:r>
                <a:r>
                  <a:rPr lang="de-DE" sz="1400" i="1" dirty="0"/>
                  <a:t> </a:t>
                </a:r>
                <a:r>
                  <a:rPr lang="de-DE" sz="1400" i="1" dirty="0" err="1"/>
                  <a:t>should</a:t>
                </a:r>
                <a:r>
                  <a:rPr lang="de-DE" sz="1400" i="1" dirty="0"/>
                  <a:t> </a:t>
                </a:r>
                <a:r>
                  <a:rPr lang="de-DE" sz="1400" i="1" dirty="0" err="1"/>
                  <a:t>focus</a:t>
                </a:r>
                <a:r>
                  <a:rPr lang="de-DE" sz="1400" i="1" dirty="0"/>
                  <a:t> on </a:t>
                </a:r>
                <a:r>
                  <a:rPr lang="de-DE" sz="1400" i="1" dirty="0" err="1"/>
                  <a:t>the</a:t>
                </a:r>
                <a:r>
                  <a:rPr lang="de-DE" sz="1400" i="1" dirty="0"/>
                  <a:t> radial (Br) and axial (Bz) </a:t>
                </a:r>
                <a:r>
                  <a:rPr lang="de-DE" sz="1400" i="1" dirty="0" err="1"/>
                  <a:t>magnetic</a:t>
                </a:r>
                <a:r>
                  <a:rPr lang="de-DE" sz="1400" i="1" dirty="0"/>
                  <a:t> </a:t>
                </a:r>
                <a:r>
                  <a:rPr lang="de-DE" sz="1400" i="1" dirty="0" err="1"/>
                  <a:t>fields</a:t>
                </a:r>
                <a:r>
                  <a:rPr lang="de-DE" sz="1400" i="1" dirty="0"/>
                  <a:t>, </a:t>
                </a:r>
                <a:r>
                  <a:rPr lang="de-DE" sz="1400" i="1" dirty="0" err="1"/>
                  <a:t>presented</a:t>
                </a:r>
                <a:r>
                  <a:rPr lang="de-DE" sz="1400" i="1" dirty="0"/>
                  <a:t>. </a:t>
                </a:r>
                <a:r>
                  <a:rPr lang="de-DE" sz="1400" i="1" dirty="0" err="1"/>
                  <a:t>Where</a:t>
                </a:r>
                <a:r>
                  <a:rPr lang="de-DE" sz="1400" i="1" dirty="0"/>
                  <a:t> </a:t>
                </a:r>
                <a:r>
                  <a:rPr lang="de-DE" sz="1400" i="1" dirty="0" err="1"/>
                  <a:t>the</a:t>
                </a:r>
                <a:r>
                  <a:rPr lang="de-DE" sz="1400" i="1" dirty="0"/>
                  <a:t> </a:t>
                </a:r>
                <a:r>
                  <a:rPr lang="de-DE" sz="1400" i="1" dirty="0" err="1"/>
                  <a:t>parameter</a:t>
                </a:r>
                <a:r>
                  <a:rPr lang="de-DE" sz="1400" i="1" dirty="0"/>
                  <a:t> α </a:t>
                </a:r>
                <a:r>
                  <a:rPr lang="de-DE" sz="1400" i="1" dirty="0" err="1"/>
                  <a:t>for</a:t>
                </a:r>
                <a:r>
                  <a:rPr lang="de-DE" sz="1400" i="1" dirty="0"/>
                  <a:t> </a:t>
                </a:r>
                <a:r>
                  <a:rPr lang="de-DE" sz="1400" i="1" dirty="0" err="1"/>
                  <a:t>the</a:t>
                </a:r>
                <a:r>
                  <a:rPr lang="de-DE" sz="1400" i="1" dirty="0"/>
                  <a:t> x-</a:t>
                </a:r>
                <a:r>
                  <a:rPr lang="de-DE" sz="1400" i="1" dirty="0" err="1"/>
                  <a:t>axis</a:t>
                </a:r>
                <a:r>
                  <a:rPr lang="de-DE" sz="1400" i="1" dirty="0"/>
                  <a:t> </a:t>
                </a:r>
                <a:r>
                  <a:rPr lang="de-DE" sz="1400" i="1" dirty="0" err="1"/>
                  <a:t>represents</a:t>
                </a:r>
                <a:r>
                  <a:rPr lang="de-DE" sz="1400" i="1" dirty="0"/>
                  <a:t> </a:t>
                </a:r>
                <a:r>
                  <a:rPr lang="de-DE" sz="1400" i="1" dirty="0" err="1"/>
                  <a:t>the</a:t>
                </a:r>
                <a:r>
                  <a:rPr lang="de-DE" sz="1400" i="1" dirty="0"/>
                  <a:t> relative radial </a:t>
                </a:r>
                <a:r>
                  <a:rPr lang="de-DE" sz="1400" i="1" dirty="0" err="1"/>
                  <a:t>distance</a:t>
                </a:r>
                <a:r>
                  <a:rPr lang="de-DE" sz="1400" i="1" dirty="0"/>
                  <a:t>, </a:t>
                </a:r>
                <a:r>
                  <a:rPr lang="de-DE" sz="1400" i="1" dirty="0" err="1"/>
                  <a:t>which</a:t>
                </a:r>
                <a:r>
                  <a:rPr lang="de-DE" sz="1400" i="1" dirty="0"/>
                  <a:t> </a:t>
                </a:r>
                <a:r>
                  <a:rPr lang="de-DE" sz="1400" i="1" dirty="0" err="1"/>
                  <a:t>is</a:t>
                </a:r>
                <a:r>
                  <a:rPr lang="de-DE" sz="1400" i="1" dirty="0"/>
                  <a:t> </a:t>
                </a:r>
                <a:r>
                  <a:rPr lang="de-DE" sz="1400" i="1" dirty="0" err="1"/>
                  <a:t>defined</a:t>
                </a:r>
                <a:r>
                  <a:rPr lang="de-DE" sz="1400" i="1" dirty="0"/>
                  <a:t> </a:t>
                </a:r>
                <a:r>
                  <a:rPr lang="de-DE" sz="1400" i="1" dirty="0" err="1"/>
                  <a:t>as</a:t>
                </a:r>
                <a:r>
                  <a:rPr lang="de-DE" sz="1400" i="1" dirty="0"/>
                  <a:t>:</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de-DE" sz="1400" b="1" i="1"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𝜶</m:t>
                      </m:r>
                      <m:r>
                        <a:rPr kumimoji="0" lang="de-DE" sz="1400" b="1" i="1"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m:t>
                      </m:r>
                      <m:f>
                        <m:fPr>
                          <m:ctrlPr>
                            <a:rPr kumimoji="0" lang="de-DE" sz="14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fPr>
                        <m:num>
                          <m:r>
                            <a:rPr kumimoji="0" lang="de-DE" sz="1400" b="1" i="1"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𝒓</m:t>
                          </m:r>
                        </m:num>
                        <m:den>
                          <m:sSub>
                            <m:sSubPr>
                              <m:ctrlPr>
                                <a:rPr kumimoji="0" lang="de-DE" sz="14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sSubPr>
                            <m:e>
                              <m:r>
                                <a:rPr kumimoji="0" lang="de-DE" sz="1400" b="1" i="1"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𝒓</m:t>
                              </m:r>
                            </m:e>
                            <m:sub>
                              <m:r>
                                <a:rPr kumimoji="0" lang="de-DE" sz="1400" b="1" i="1"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𝑴</m:t>
                              </m:r>
                            </m:sub>
                          </m:sSub>
                        </m:den>
                      </m:f>
                    </m:oMath>
                  </m:oMathPara>
                </a14:m>
                <a:endParaRPr kumimoji="0" lang="de-DE" sz="1400" b="1" i="1"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400" b="1" i="1"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r>
                  <a:rPr lang="de-DE" sz="1400" i="1" dirty="0"/>
                  <a:t>The </a:t>
                </a:r>
                <a:r>
                  <a:rPr lang="de-DE" sz="1400" i="1" dirty="0" err="1"/>
                  <a:t>fields</a:t>
                </a:r>
                <a:r>
                  <a:rPr lang="de-DE" sz="1400" i="1" dirty="0"/>
                  <a:t> </a:t>
                </a:r>
                <a:r>
                  <a:rPr lang="de-DE" sz="1400" i="1" dirty="0" err="1"/>
                  <a:t>are</a:t>
                </a:r>
                <a:r>
                  <a:rPr lang="de-DE" sz="1400" i="1" dirty="0"/>
                  <a:t> </a:t>
                </a:r>
                <a:r>
                  <a:rPr lang="de-DE" sz="1400" i="1" dirty="0" err="1"/>
                  <a:t>sinusoidal</a:t>
                </a:r>
                <a:r>
                  <a:rPr lang="de-DE" sz="1400" i="1" dirty="0"/>
                  <a:t> </a:t>
                </a:r>
                <a:r>
                  <a:rPr lang="de-DE" sz="1400" i="1" dirty="0" err="1"/>
                  <a:t>along</a:t>
                </a:r>
                <a:r>
                  <a:rPr lang="de-DE" sz="1400" i="1" dirty="0"/>
                  <a:t> </a:t>
                </a:r>
                <a:r>
                  <a:rPr lang="de-DE" sz="1400" i="1" dirty="0" err="1"/>
                  <a:t>the</a:t>
                </a:r>
                <a:r>
                  <a:rPr lang="de-DE" sz="1400" i="1" dirty="0"/>
                  <a:t> z-</a:t>
                </a:r>
                <a:r>
                  <a:rPr lang="de-DE" sz="1400" i="1" dirty="0" err="1"/>
                  <a:t>axis</a:t>
                </a:r>
                <a:r>
                  <a:rPr lang="de-DE" sz="1400" i="1" dirty="0"/>
                  <a:t>, </a:t>
                </a:r>
                <a:r>
                  <a:rPr lang="de-DE" sz="1400" i="1" dirty="0" err="1"/>
                  <a:t>with</a:t>
                </a:r>
                <a:r>
                  <a:rPr lang="de-DE" sz="1400" i="1" dirty="0"/>
                  <a:t> </a:t>
                </a:r>
                <a:r>
                  <a:rPr lang="de-DE" sz="1400" i="1" dirty="0" err="1"/>
                  <a:t>varying</a:t>
                </a:r>
                <a:r>
                  <a:rPr lang="de-DE" sz="1400" i="1" dirty="0"/>
                  <a:t> </a:t>
                </a:r>
                <a:r>
                  <a:rPr lang="de-DE" sz="1400" i="1" dirty="0" err="1"/>
                  <a:t>wavelengths</a:t>
                </a:r>
                <a:r>
                  <a:rPr lang="de-DE" sz="1400" i="1" dirty="0"/>
                  <a:t> (</a:t>
                </a:r>
                <a:r>
                  <a:rPr lang="de-DE" sz="1400" i="1" dirty="0" err="1"/>
                  <a:t>λr</a:t>
                </a:r>
                <a:r>
                  <a:rPr lang="de-DE" sz="1400" i="1" dirty="0"/>
                  <a:t> and </a:t>
                </a:r>
                <a:r>
                  <a:rPr lang="de-DE" sz="1400" i="1" dirty="0" err="1"/>
                  <a:t>λz</a:t>
                </a:r>
                <a:r>
                  <a:rPr lang="de-DE" sz="1400" i="1" dirty="0"/>
                  <a:t>), </a:t>
                </a:r>
                <a:r>
                  <a:rPr lang="de-DE" sz="1400" i="1" dirty="0" err="1"/>
                  <a:t>which</a:t>
                </a:r>
                <a:r>
                  <a:rPr lang="de-DE" sz="1400" i="1" dirty="0"/>
                  <a:t> </a:t>
                </a:r>
                <a:r>
                  <a:rPr lang="de-DE" sz="1400" i="1" dirty="0" err="1"/>
                  <a:t>can</a:t>
                </a:r>
                <a:r>
                  <a:rPr lang="de-DE" sz="1400" i="1" dirty="0"/>
                  <a:t> </a:t>
                </a:r>
                <a:r>
                  <a:rPr lang="de-DE" sz="1400" i="1" dirty="0" err="1"/>
                  <a:t>introduce</a:t>
                </a:r>
                <a:r>
                  <a:rPr lang="de-DE" sz="1400" i="1" dirty="0"/>
                  <a:t> additional </a:t>
                </a:r>
                <a:r>
                  <a:rPr lang="de-DE" sz="1400" i="1" dirty="0" err="1"/>
                  <a:t>positional</a:t>
                </a:r>
                <a:r>
                  <a:rPr lang="de-DE" sz="1400" i="1" dirty="0"/>
                  <a:t> </a:t>
                </a:r>
                <a:r>
                  <a:rPr lang="de-DE" sz="1400" i="1" dirty="0" err="1"/>
                  <a:t>measurement</a:t>
                </a:r>
                <a:r>
                  <a:rPr lang="de-DE" sz="1400" i="1" dirty="0"/>
                  <a:t> </a:t>
                </a:r>
                <a:r>
                  <a:rPr lang="de-DE" sz="1400" i="1" dirty="0" err="1"/>
                  <a:t>errors</a:t>
                </a:r>
                <a:r>
                  <a:rPr lang="de-DE" sz="1400" i="1" dirty="0"/>
                  <a:t>. </a:t>
                </a:r>
                <a:r>
                  <a:rPr lang="de-DE" sz="1400" i="1" dirty="0" err="1"/>
                  <a:t>To</a:t>
                </a:r>
                <a:r>
                  <a:rPr lang="de-DE" sz="1400" i="1" dirty="0"/>
                  <a:t> </a:t>
                </a:r>
                <a:r>
                  <a:rPr lang="de-DE" sz="1400" i="1" dirty="0" err="1"/>
                  <a:t>account</a:t>
                </a:r>
                <a:r>
                  <a:rPr lang="de-DE" sz="1400" i="1" dirty="0"/>
                  <a:t> </a:t>
                </a:r>
                <a:r>
                  <a:rPr lang="de-DE" sz="1400" i="1" dirty="0" err="1"/>
                  <a:t>for</a:t>
                </a:r>
                <a:r>
                  <a:rPr lang="de-DE" sz="1400" i="1" dirty="0"/>
                  <a:t> </a:t>
                </a:r>
                <a:r>
                  <a:rPr lang="de-DE" sz="1400" i="1" dirty="0" err="1"/>
                  <a:t>this</a:t>
                </a:r>
                <a:r>
                  <a:rPr lang="de-DE" sz="1400" i="1" dirty="0"/>
                  <a:t>, a </a:t>
                </a:r>
                <a:r>
                  <a:rPr lang="de-DE" sz="1400" i="1" dirty="0" err="1"/>
                  <a:t>new</a:t>
                </a:r>
                <a:r>
                  <a:rPr lang="de-DE" sz="1400" i="1" dirty="0"/>
                  <a:t> </a:t>
                </a:r>
                <a:r>
                  <a:rPr lang="de-DE" sz="1400" i="1" dirty="0" err="1"/>
                  <a:t>parameter</a:t>
                </a:r>
                <a:r>
                  <a:rPr lang="de-DE" sz="1400" i="1" dirty="0"/>
                  <a:t> Ω </a:t>
                </a:r>
                <a:r>
                  <a:rPr lang="de-DE" sz="1400" i="1" dirty="0" err="1"/>
                  <a:t>is</a:t>
                </a:r>
                <a:r>
                  <a:rPr lang="de-DE" sz="1400" i="1" dirty="0"/>
                  <a:t> </a:t>
                </a:r>
                <a:r>
                  <a:rPr lang="de-DE" sz="1400" i="1" dirty="0" err="1"/>
                  <a:t>defined</a:t>
                </a:r>
                <a:r>
                  <a:rPr lang="de-DE" sz="1400" i="1" dirty="0"/>
                  <a:t> </a:t>
                </a:r>
                <a:r>
                  <a:rPr lang="de-DE" sz="1400" i="1" dirty="0" err="1"/>
                  <a:t>to</a:t>
                </a:r>
                <a:r>
                  <a:rPr lang="de-DE" sz="1400" i="1" dirty="0"/>
                  <a:t> </a:t>
                </a:r>
                <a:r>
                  <a:rPr lang="de-DE" sz="1400" i="1" dirty="0" err="1"/>
                  <a:t>evaluate</a:t>
                </a:r>
                <a:r>
                  <a:rPr lang="de-DE" sz="1400" i="1" dirty="0"/>
                  <a:t> and </a:t>
                </a:r>
                <a:r>
                  <a:rPr lang="de-DE" sz="1400" i="1" dirty="0" err="1"/>
                  <a:t>minimize</a:t>
                </a:r>
                <a:r>
                  <a:rPr lang="de-DE" sz="1400" i="1" dirty="0"/>
                  <a:t> </a:t>
                </a:r>
                <a:r>
                  <a:rPr lang="de-DE" sz="1400" i="1" dirty="0" err="1"/>
                  <a:t>this</a:t>
                </a:r>
                <a:r>
                  <a:rPr lang="de-DE" sz="1400" i="1" dirty="0"/>
                  <a:t> </a:t>
                </a:r>
                <a:r>
                  <a:rPr lang="de-DE" sz="1400" i="1" dirty="0" err="1"/>
                  <a:t>discrepancy</a:t>
                </a:r>
                <a:r>
                  <a:rPr lang="de-DE" sz="1400" i="1" dirty="0"/>
                  <a:t>:</a:t>
                </a:r>
              </a:p>
              <a:p>
                <a:pPr/>
                <a14:m>
                  <m:oMathPara xmlns:m="http://schemas.openxmlformats.org/officeDocument/2006/math">
                    <m:oMathParaPr>
                      <m:jc m:val="centerGroup"/>
                    </m:oMathParaPr>
                    <m:oMath xmlns:m="http://schemas.openxmlformats.org/officeDocument/2006/math">
                      <m:r>
                        <a:rPr lang="de-DE" sz="1400" b="1" i="1" smtClean="0">
                          <a:solidFill>
                            <a:srgbClr val="262626"/>
                          </a:solidFill>
                          <a:latin typeface="Cambria Math" panose="02040503050406030204" pitchFamily="18" charset="0"/>
                        </a:rPr>
                        <m:t>𝜴</m:t>
                      </m:r>
                      <m:r>
                        <a:rPr lang="de-DE" sz="1400" b="1" i="1" smtClean="0">
                          <a:solidFill>
                            <a:srgbClr val="262626"/>
                          </a:solidFill>
                          <a:latin typeface="Cambria Math" panose="02040503050406030204" pitchFamily="18" charset="0"/>
                        </a:rPr>
                        <m:t>=</m:t>
                      </m:r>
                      <m:f>
                        <m:fPr>
                          <m:ctrlPr>
                            <a:rPr lang="de-DE" sz="1400" b="1" i="1">
                              <a:solidFill>
                                <a:srgbClr val="262626"/>
                              </a:solidFill>
                              <a:latin typeface="Cambria Math" panose="02040503050406030204" pitchFamily="18" charset="0"/>
                            </a:rPr>
                          </m:ctrlPr>
                        </m:fPr>
                        <m:num>
                          <m:sSub>
                            <m:sSubPr>
                              <m:ctrlPr>
                                <a:rPr lang="de-DE" sz="1400" b="1" i="1">
                                  <a:solidFill>
                                    <a:srgbClr val="262626"/>
                                  </a:solidFill>
                                  <a:latin typeface="Cambria Math" panose="02040503050406030204" pitchFamily="18" charset="0"/>
                                </a:rPr>
                              </m:ctrlPr>
                            </m:sSubPr>
                            <m:e>
                              <m:r>
                                <a:rPr lang="de-DE" sz="1400" b="1" i="1" smtClean="0">
                                  <a:solidFill>
                                    <a:srgbClr val="262626"/>
                                  </a:solidFill>
                                  <a:latin typeface="Cambria Math" panose="02040503050406030204" pitchFamily="18" charset="0"/>
                                </a:rPr>
                                <m:t>𝝀</m:t>
                              </m:r>
                            </m:e>
                            <m:sub>
                              <m:r>
                                <a:rPr lang="de-DE" sz="1400" b="1" i="1" smtClean="0">
                                  <a:solidFill>
                                    <a:srgbClr val="262626"/>
                                  </a:solidFill>
                                  <a:latin typeface="Cambria Math" panose="02040503050406030204" pitchFamily="18" charset="0"/>
                                </a:rPr>
                                <m:t>𝒓</m:t>
                              </m:r>
                            </m:sub>
                          </m:sSub>
                        </m:num>
                        <m:den>
                          <m:sSub>
                            <m:sSubPr>
                              <m:ctrlPr>
                                <a:rPr lang="de-DE" sz="1400" b="1" i="1">
                                  <a:solidFill>
                                    <a:srgbClr val="262626"/>
                                  </a:solidFill>
                                  <a:latin typeface="Cambria Math" panose="02040503050406030204" pitchFamily="18" charset="0"/>
                                </a:rPr>
                              </m:ctrlPr>
                            </m:sSubPr>
                            <m:e>
                              <m:r>
                                <a:rPr lang="de-DE" sz="1400" b="1" i="1" smtClean="0">
                                  <a:solidFill>
                                    <a:srgbClr val="262626"/>
                                  </a:solidFill>
                                  <a:latin typeface="Cambria Math" panose="02040503050406030204" pitchFamily="18" charset="0"/>
                                </a:rPr>
                                <m:t>𝝀</m:t>
                              </m:r>
                            </m:e>
                            <m:sub>
                              <m:r>
                                <a:rPr lang="de-DE" sz="1400" b="1" i="1" smtClean="0">
                                  <a:solidFill>
                                    <a:srgbClr val="262626"/>
                                  </a:solidFill>
                                  <a:latin typeface="Cambria Math" panose="02040503050406030204" pitchFamily="18" charset="0"/>
                                </a:rPr>
                                <m:t>𝒛</m:t>
                              </m:r>
                            </m:sub>
                          </m:sSub>
                        </m:den>
                      </m:f>
                      <m:r>
                        <a:rPr lang="de-DE" sz="1400" b="1" i="1" smtClean="0">
                          <a:solidFill>
                            <a:srgbClr val="262626"/>
                          </a:solidFill>
                          <a:latin typeface="Cambria Math" panose="02040503050406030204" pitchFamily="18" charset="0"/>
                        </a:rPr>
                        <m:t>−</m:t>
                      </m:r>
                      <m:r>
                        <a:rPr lang="de-DE" sz="1400" b="1" i="1" smtClean="0">
                          <a:solidFill>
                            <a:srgbClr val="262626"/>
                          </a:solidFill>
                          <a:latin typeface="Cambria Math" panose="02040503050406030204" pitchFamily="18" charset="0"/>
                        </a:rPr>
                        <m:t>𝟏</m:t>
                      </m:r>
                    </m:oMath>
                  </m:oMathPara>
                </a14:m>
                <a:endParaRPr lang="de-DE" sz="1400" b="1" i="1" dirty="0">
                  <a:solidFill>
                    <a:srgbClr val="262626"/>
                  </a:solidFill>
                  <a:latin typeface="Cambria Math" panose="02040503050406030204" pitchFamily="18" charset="0"/>
                </a:endParaRPr>
              </a:p>
              <a:p>
                <a:endParaRPr lang="de-DE" dirty="0"/>
              </a:p>
            </p:txBody>
          </p:sp>
        </mc:Choice>
        <mc:Fallback xmlns="">
          <p:sp>
            <p:nvSpPr>
              <p:cNvPr id="3" name="Notizenplatzhalter 2"/>
              <p:cNvSpPr>
                <a:spLocks noGrp="1"/>
              </p:cNvSpPr>
              <p:nvPr>
                <p:ph type="body" idx="1"/>
              </p:nvPr>
            </p:nvSpPr>
            <p:spPr/>
            <p:txBody>
              <a:bodyPr/>
              <a:lstStyle/>
              <a:p>
                <a:r>
                  <a:rPr lang="de-DE" dirty="0"/>
                  <a:t>Mit Beispiel, haben wir ein Parameter bemerkt: radial + Z-Richtung (axial Geometrie) Nur für die gegebene </a:t>
                </a:r>
                <a:r>
                  <a:rPr lang="de-DE" dirty="0" err="1"/>
                  <a:t>r_m</a:t>
                </a:r>
                <a:r>
                  <a:rPr lang="de-DE" dirty="0"/>
                  <a:t>=2,5 und </a:t>
                </a:r>
                <a:r>
                  <a:rPr lang="de-DE" dirty="0" err="1"/>
                  <a:t>z_m</a:t>
                </a:r>
                <a:r>
                  <a:rPr lang="de-DE" dirty="0"/>
                  <a:t> = 10 , </a:t>
                </a:r>
                <a:r>
                  <a:rPr lang="de-DE" dirty="0" err="1"/>
                  <a:t>Br&amp;Bz</a:t>
                </a:r>
                <a:r>
                  <a:rPr lang="de-DE" dirty="0"/>
                  <a:t> </a:t>
                </a:r>
                <a:r>
                  <a:rPr lang="de-DE" dirty="0" err="1"/>
                  <a:t>sinusformig</a:t>
                </a:r>
                <a:r>
                  <a:rPr lang="de-DE" dirty="0"/>
                  <a:t>, 90°, actan2 ; wir haben bemerkt dass die Periode nicht </a:t>
                </a:r>
                <a:r>
                  <a:rPr lang="de-DE" dirty="0" err="1"/>
                  <a:t>gliehc</a:t>
                </a:r>
                <a:r>
                  <a:rPr lang="de-DE" dirty="0"/>
                  <a:t> (durch </a:t>
                </a:r>
                <a:r>
                  <a:rPr lang="de-DE" dirty="0" err="1"/>
                  <a:t>Simu</a:t>
                </a:r>
                <a:r>
                  <a:rPr lang="de-DE" dirty="0"/>
                  <a:t> und auch durch Messung – Bild von Flo)</a:t>
                </a:r>
              </a:p>
              <a:p>
                <a:r>
                  <a:rPr lang="de-DE" dirty="0"/>
                  <a:t>Omega ist vom Messabstand Abhängig </a:t>
                </a:r>
                <a:r>
                  <a:rPr lang="de-DE" dirty="0" err="1"/>
                  <a:t>lapha</a:t>
                </a:r>
                <a:r>
                  <a:rPr lang="de-DE" dirty="0"/>
                  <a:t>, Beta: Länge / Durchmesser</a:t>
                </a:r>
              </a:p>
              <a:p>
                <a:r>
                  <a:rPr lang="de-DE" dirty="0"/>
                  <a:t>Validierung: Ergebnisse = FEM + Messung</a:t>
                </a:r>
              </a:p>
              <a:p>
                <a:endParaRPr lang="de-DE" dirty="0"/>
              </a:p>
              <a:p>
                <a:endParaRPr lang="de-DE" dirty="0"/>
              </a:p>
              <a:p>
                <a:r>
                  <a:rPr lang="de-DE" dirty="0"/>
                  <a:t>Nur für die gegebene </a:t>
                </a:r>
                <a:r>
                  <a:rPr lang="de-DE" dirty="0" err="1"/>
                  <a:t>r_m</a:t>
                </a:r>
                <a:r>
                  <a:rPr lang="de-DE" dirty="0"/>
                  <a:t>=2,5 und </a:t>
                </a:r>
                <a:r>
                  <a:rPr lang="de-DE" dirty="0" err="1"/>
                  <a:t>z_m</a:t>
                </a:r>
                <a:r>
                  <a:rPr lang="de-DE" dirty="0"/>
                  <a:t> = 10 ???</a:t>
                </a:r>
              </a:p>
              <a:p>
                <a:r>
                  <a:rPr lang="de-DE" dirty="0"/>
                  <a:t>Omega ist vom Messabstand Abhängig </a:t>
                </a:r>
                <a:r>
                  <a:rPr lang="de-DE" dirty="0" err="1"/>
                  <a:t>lapha</a:t>
                </a:r>
                <a:r>
                  <a:rPr lang="de-DE" dirty="0"/>
                  <a:t>, Beta: Länge / Durchmesser</a:t>
                </a:r>
              </a:p>
              <a:p>
                <a:r>
                  <a:rPr lang="de-DE" dirty="0"/>
                  <a:t>Validierung: Ergebnisse = FEM + Messung</a:t>
                </a:r>
              </a:p>
              <a:p>
                <a:endParaRPr lang="de-DE" dirty="0"/>
              </a:p>
              <a:p>
                <a:r>
                  <a:rPr lang="de-DE" dirty="0"/>
                  <a:t>Omega Parameter definiert, unterschiedliche </a:t>
                </a:r>
                <a:r>
                  <a:rPr lang="de-DE" dirty="0" err="1"/>
                  <a:t>Wellelänge</a:t>
                </a:r>
                <a:endParaRPr lang="de-DE" dirty="0"/>
              </a:p>
              <a:p>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The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effective</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measuring</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range</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as</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observed</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is</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approximately</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half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of</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magnet's</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length</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p>
              <a:p>
                <a:endParaRPr lang="de-DE" dirty="0"/>
              </a:p>
              <a:p>
                <a:endParaRPr lang="de-DE" dirty="0"/>
              </a:p>
              <a:p>
                <a:r>
                  <a:rPr lang="de-DE" sz="1400" i="1" dirty="0"/>
                  <a:t>The </a:t>
                </a:r>
                <a:r>
                  <a:rPr lang="de-DE" sz="1400" i="1" dirty="0" err="1"/>
                  <a:t>given</a:t>
                </a:r>
                <a:r>
                  <a:rPr lang="de-DE" sz="1400" i="1" dirty="0"/>
                  <a:t> </a:t>
                </a:r>
                <a:r>
                  <a:rPr lang="de-DE" sz="1400" i="1" dirty="0" err="1"/>
                  <a:t>problem</a:t>
                </a:r>
                <a:r>
                  <a:rPr lang="de-DE" sz="1400" i="1" dirty="0"/>
                  <a:t> </a:t>
                </a:r>
                <a:r>
                  <a:rPr lang="de-DE" sz="1400" i="1" dirty="0" err="1"/>
                  <a:t>is</a:t>
                </a:r>
                <a:r>
                  <a:rPr lang="de-DE" sz="1400" i="1" dirty="0"/>
                  <a:t> axial </a:t>
                </a:r>
                <a:r>
                  <a:rPr lang="de-DE" sz="1400" i="1" dirty="0" err="1"/>
                  <a:t>symmetrical</a:t>
                </a:r>
                <a:r>
                  <a:rPr lang="de-DE" sz="1400" i="1" dirty="0"/>
                  <a:t>, </a:t>
                </a:r>
                <a:r>
                  <a:rPr lang="de-DE" sz="1400" i="1" dirty="0" err="1"/>
                  <a:t>the</a:t>
                </a:r>
                <a:r>
                  <a:rPr lang="de-DE" sz="1400" i="1" dirty="0"/>
                  <a:t> </a:t>
                </a:r>
                <a:r>
                  <a:rPr lang="de-DE" sz="1400" i="1" dirty="0" err="1"/>
                  <a:t>calculation</a:t>
                </a:r>
                <a:r>
                  <a:rPr lang="de-DE" sz="1400" i="1" dirty="0"/>
                  <a:t> </a:t>
                </a:r>
                <a:r>
                  <a:rPr lang="de-DE" sz="1400" i="1" dirty="0" err="1"/>
                  <a:t>therefore</a:t>
                </a:r>
                <a:r>
                  <a:rPr lang="de-DE" sz="1400" i="1" dirty="0"/>
                  <a:t> </a:t>
                </a:r>
                <a:r>
                  <a:rPr lang="de-DE" sz="1400" i="1" dirty="0" err="1"/>
                  <a:t>only</a:t>
                </a:r>
                <a:r>
                  <a:rPr lang="de-DE" sz="1400" i="1" dirty="0"/>
                  <a:t> </a:t>
                </a:r>
                <a:r>
                  <a:rPr lang="de-DE" sz="1400" i="1" dirty="0" err="1"/>
                  <a:t>should</a:t>
                </a:r>
                <a:r>
                  <a:rPr lang="de-DE" sz="1400" i="1" dirty="0"/>
                  <a:t> </a:t>
                </a:r>
                <a:r>
                  <a:rPr lang="de-DE" sz="1400" i="1" dirty="0" err="1"/>
                  <a:t>focus</a:t>
                </a:r>
                <a:r>
                  <a:rPr lang="de-DE" sz="1400" i="1" dirty="0"/>
                  <a:t> on </a:t>
                </a:r>
                <a:r>
                  <a:rPr lang="de-DE" sz="1400" i="1" dirty="0" err="1"/>
                  <a:t>the</a:t>
                </a:r>
                <a:r>
                  <a:rPr lang="de-DE" sz="1400" i="1" dirty="0"/>
                  <a:t> radial (Br) and axial (Bz) </a:t>
                </a:r>
                <a:r>
                  <a:rPr lang="de-DE" sz="1400" i="1" dirty="0" err="1"/>
                  <a:t>magnetic</a:t>
                </a:r>
                <a:r>
                  <a:rPr lang="de-DE" sz="1400" i="1" dirty="0"/>
                  <a:t> </a:t>
                </a:r>
                <a:r>
                  <a:rPr lang="de-DE" sz="1400" i="1" dirty="0" err="1"/>
                  <a:t>fields</a:t>
                </a:r>
                <a:r>
                  <a:rPr lang="de-DE" sz="1400" i="1" dirty="0"/>
                  <a:t>, </a:t>
                </a:r>
                <a:r>
                  <a:rPr lang="de-DE" sz="1400" i="1" dirty="0" err="1"/>
                  <a:t>presented</a:t>
                </a:r>
                <a:r>
                  <a:rPr lang="de-DE" sz="1400" i="1" dirty="0"/>
                  <a:t>. </a:t>
                </a:r>
                <a:r>
                  <a:rPr lang="de-DE" sz="1400" i="1" dirty="0" err="1"/>
                  <a:t>Where</a:t>
                </a:r>
                <a:r>
                  <a:rPr lang="de-DE" sz="1400" i="1" dirty="0"/>
                  <a:t> </a:t>
                </a:r>
                <a:r>
                  <a:rPr lang="de-DE" sz="1400" i="1" dirty="0" err="1"/>
                  <a:t>the</a:t>
                </a:r>
                <a:r>
                  <a:rPr lang="de-DE" sz="1400" i="1" dirty="0"/>
                  <a:t> </a:t>
                </a:r>
                <a:r>
                  <a:rPr lang="de-DE" sz="1400" i="1" dirty="0" err="1"/>
                  <a:t>parameter</a:t>
                </a:r>
                <a:r>
                  <a:rPr lang="de-DE" sz="1400" i="1" dirty="0"/>
                  <a:t> α </a:t>
                </a:r>
                <a:r>
                  <a:rPr lang="de-DE" sz="1400" i="1" dirty="0" err="1"/>
                  <a:t>for</a:t>
                </a:r>
                <a:r>
                  <a:rPr lang="de-DE" sz="1400" i="1" dirty="0"/>
                  <a:t> </a:t>
                </a:r>
                <a:r>
                  <a:rPr lang="de-DE" sz="1400" i="1" dirty="0" err="1"/>
                  <a:t>the</a:t>
                </a:r>
                <a:r>
                  <a:rPr lang="de-DE" sz="1400" i="1" dirty="0"/>
                  <a:t> x-</a:t>
                </a:r>
                <a:r>
                  <a:rPr lang="de-DE" sz="1400" i="1" dirty="0" err="1"/>
                  <a:t>axis</a:t>
                </a:r>
                <a:r>
                  <a:rPr lang="de-DE" sz="1400" i="1" dirty="0"/>
                  <a:t> </a:t>
                </a:r>
                <a:r>
                  <a:rPr lang="de-DE" sz="1400" i="1" dirty="0" err="1"/>
                  <a:t>represents</a:t>
                </a:r>
                <a:r>
                  <a:rPr lang="de-DE" sz="1400" i="1" dirty="0"/>
                  <a:t> </a:t>
                </a:r>
                <a:r>
                  <a:rPr lang="de-DE" sz="1400" i="1" dirty="0" err="1"/>
                  <a:t>the</a:t>
                </a:r>
                <a:r>
                  <a:rPr lang="de-DE" sz="1400" i="1" dirty="0"/>
                  <a:t> relative radial </a:t>
                </a:r>
                <a:r>
                  <a:rPr lang="de-DE" sz="1400" i="1" dirty="0" err="1"/>
                  <a:t>distance</a:t>
                </a:r>
                <a:r>
                  <a:rPr lang="de-DE" sz="1400" i="1" dirty="0"/>
                  <a:t>, </a:t>
                </a:r>
                <a:r>
                  <a:rPr lang="de-DE" sz="1400" i="1" dirty="0" err="1"/>
                  <a:t>which</a:t>
                </a:r>
                <a:r>
                  <a:rPr lang="de-DE" sz="1400" i="1" dirty="0"/>
                  <a:t> </a:t>
                </a:r>
                <a:r>
                  <a:rPr lang="de-DE" sz="1400" i="1" dirty="0" err="1"/>
                  <a:t>is</a:t>
                </a:r>
                <a:r>
                  <a:rPr lang="de-DE" sz="1400" i="1" dirty="0"/>
                  <a:t> </a:t>
                </a:r>
                <a:r>
                  <a:rPr lang="de-DE" sz="1400" i="1" dirty="0" err="1"/>
                  <a:t>defined</a:t>
                </a:r>
                <a:r>
                  <a:rPr lang="de-DE" sz="1400" i="1" dirty="0"/>
                  <a:t> </a:t>
                </a:r>
                <a:r>
                  <a:rPr lang="de-DE" sz="1400" i="1" dirty="0" err="1"/>
                  <a:t>as</a:t>
                </a:r>
                <a:r>
                  <a:rPr lang="de-DE" sz="1400" i="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a:t>𝜶=𝒓/𝒓_𝑴 </a:t>
                </a:r>
                <a:endParaRPr kumimoji="0" lang="de-DE" sz="1400" b="1" i="1"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400" b="1" i="1"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r>
                  <a:rPr lang="de-DE" sz="1400" i="1" dirty="0"/>
                  <a:t>The </a:t>
                </a:r>
                <a:r>
                  <a:rPr lang="de-DE" sz="1400" i="1" dirty="0" err="1"/>
                  <a:t>fields</a:t>
                </a:r>
                <a:r>
                  <a:rPr lang="de-DE" sz="1400" i="1" dirty="0"/>
                  <a:t> </a:t>
                </a:r>
                <a:r>
                  <a:rPr lang="de-DE" sz="1400" i="1" dirty="0" err="1"/>
                  <a:t>are</a:t>
                </a:r>
                <a:r>
                  <a:rPr lang="de-DE" sz="1400" i="1" dirty="0"/>
                  <a:t> </a:t>
                </a:r>
                <a:r>
                  <a:rPr lang="de-DE" sz="1400" i="1" dirty="0" err="1"/>
                  <a:t>sinusoidal</a:t>
                </a:r>
                <a:r>
                  <a:rPr lang="de-DE" sz="1400" i="1" dirty="0"/>
                  <a:t> </a:t>
                </a:r>
                <a:r>
                  <a:rPr lang="de-DE" sz="1400" i="1" dirty="0" err="1"/>
                  <a:t>along</a:t>
                </a:r>
                <a:r>
                  <a:rPr lang="de-DE" sz="1400" i="1" dirty="0"/>
                  <a:t> </a:t>
                </a:r>
                <a:r>
                  <a:rPr lang="de-DE" sz="1400" i="1" dirty="0" err="1"/>
                  <a:t>the</a:t>
                </a:r>
                <a:r>
                  <a:rPr lang="de-DE" sz="1400" i="1" dirty="0"/>
                  <a:t> z-</a:t>
                </a:r>
                <a:r>
                  <a:rPr lang="de-DE" sz="1400" i="1" dirty="0" err="1"/>
                  <a:t>axis</a:t>
                </a:r>
                <a:r>
                  <a:rPr lang="de-DE" sz="1400" i="1" dirty="0"/>
                  <a:t>, </a:t>
                </a:r>
                <a:r>
                  <a:rPr lang="de-DE" sz="1400" i="1" dirty="0" err="1"/>
                  <a:t>with</a:t>
                </a:r>
                <a:r>
                  <a:rPr lang="de-DE" sz="1400" i="1" dirty="0"/>
                  <a:t> </a:t>
                </a:r>
                <a:r>
                  <a:rPr lang="de-DE" sz="1400" i="1" dirty="0" err="1"/>
                  <a:t>varying</a:t>
                </a:r>
                <a:r>
                  <a:rPr lang="de-DE" sz="1400" i="1" dirty="0"/>
                  <a:t> </a:t>
                </a:r>
                <a:r>
                  <a:rPr lang="de-DE" sz="1400" i="1" dirty="0" err="1"/>
                  <a:t>wavelengths</a:t>
                </a:r>
                <a:r>
                  <a:rPr lang="de-DE" sz="1400" i="1" dirty="0"/>
                  <a:t> (</a:t>
                </a:r>
                <a:r>
                  <a:rPr lang="de-DE" sz="1400" i="1" dirty="0" err="1"/>
                  <a:t>λr</a:t>
                </a:r>
                <a:r>
                  <a:rPr lang="de-DE" sz="1400" i="1" dirty="0"/>
                  <a:t> and </a:t>
                </a:r>
                <a:r>
                  <a:rPr lang="de-DE" sz="1400" i="1" dirty="0" err="1"/>
                  <a:t>λz</a:t>
                </a:r>
                <a:r>
                  <a:rPr lang="de-DE" sz="1400" i="1" dirty="0"/>
                  <a:t>), </a:t>
                </a:r>
                <a:r>
                  <a:rPr lang="de-DE" sz="1400" i="1" dirty="0" err="1"/>
                  <a:t>which</a:t>
                </a:r>
                <a:r>
                  <a:rPr lang="de-DE" sz="1400" i="1" dirty="0"/>
                  <a:t> </a:t>
                </a:r>
                <a:r>
                  <a:rPr lang="de-DE" sz="1400" i="1" dirty="0" err="1"/>
                  <a:t>can</a:t>
                </a:r>
                <a:r>
                  <a:rPr lang="de-DE" sz="1400" i="1" dirty="0"/>
                  <a:t> </a:t>
                </a:r>
                <a:r>
                  <a:rPr lang="de-DE" sz="1400" i="1" dirty="0" err="1"/>
                  <a:t>introduce</a:t>
                </a:r>
                <a:r>
                  <a:rPr lang="de-DE" sz="1400" i="1" dirty="0"/>
                  <a:t> additional </a:t>
                </a:r>
                <a:r>
                  <a:rPr lang="de-DE" sz="1400" i="1" dirty="0" err="1"/>
                  <a:t>positional</a:t>
                </a:r>
                <a:r>
                  <a:rPr lang="de-DE" sz="1400" i="1" dirty="0"/>
                  <a:t> </a:t>
                </a:r>
                <a:r>
                  <a:rPr lang="de-DE" sz="1400" i="1" dirty="0" err="1"/>
                  <a:t>measurement</a:t>
                </a:r>
                <a:r>
                  <a:rPr lang="de-DE" sz="1400" i="1" dirty="0"/>
                  <a:t> </a:t>
                </a:r>
                <a:r>
                  <a:rPr lang="de-DE" sz="1400" i="1" dirty="0" err="1"/>
                  <a:t>errors</a:t>
                </a:r>
                <a:r>
                  <a:rPr lang="de-DE" sz="1400" i="1" dirty="0"/>
                  <a:t>. </a:t>
                </a:r>
                <a:r>
                  <a:rPr lang="de-DE" sz="1400" i="1" dirty="0" err="1"/>
                  <a:t>To</a:t>
                </a:r>
                <a:r>
                  <a:rPr lang="de-DE" sz="1400" i="1" dirty="0"/>
                  <a:t> </a:t>
                </a:r>
                <a:r>
                  <a:rPr lang="de-DE" sz="1400" i="1" dirty="0" err="1"/>
                  <a:t>account</a:t>
                </a:r>
                <a:r>
                  <a:rPr lang="de-DE" sz="1400" i="1" dirty="0"/>
                  <a:t> </a:t>
                </a:r>
                <a:r>
                  <a:rPr lang="de-DE" sz="1400" i="1" dirty="0" err="1"/>
                  <a:t>for</a:t>
                </a:r>
                <a:r>
                  <a:rPr lang="de-DE" sz="1400" i="1" dirty="0"/>
                  <a:t> </a:t>
                </a:r>
                <a:r>
                  <a:rPr lang="de-DE" sz="1400" i="1" dirty="0" err="1"/>
                  <a:t>this</a:t>
                </a:r>
                <a:r>
                  <a:rPr lang="de-DE" sz="1400" i="1" dirty="0"/>
                  <a:t>, a </a:t>
                </a:r>
                <a:r>
                  <a:rPr lang="de-DE" sz="1400" i="1" dirty="0" err="1"/>
                  <a:t>new</a:t>
                </a:r>
                <a:r>
                  <a:rPr lang="de-DE" sz="1400" i="1" dirty="0"/>
                  <a:t> </a:t>
                </a:r>
                <a:r>
                  <a:rPr lang="de-DE" sz="1400" i="1" dirty="0" err="1"/>
                  <a:t>parameter</a:t>
                </a:r>
                <a:r>
                  <a:rPr lang="de-DE" sz="1400" i="1" dirty="0"/>
                  <a:t> Ω </a:t>
                </a:r>
                <a:r>
                  <a:rPr lang="de-DE" sz="1400" i="1" dirty="0" err="1"/>
                  <a:t>is</a:t>
                </a:r>
                <a:r>
                  <a:rPr lang="de-DE" sz="1400" i="1" dirty="0"/>
                  <a:t> </a:t>
                </a:r>
                <a:r>
                  <a:rPr lang="de-DE" sz="1400" i="1" dirty="0" err="1"/>
                  <a:t>defined</a:t>
                </a:r>
                <a:r>
                  <a:rPr lang="de-DE" sz="1400" i="1" dirty="0"/>
                  <a:t> </a:t>
                </a:r>
                <a:r>
                  <a:rPr lang="de-DE" sz="1400" i="1" dirty="0" err="1"/>
                  <a:t>to</a:t>
                </a:r>
                <a:r>
                  <a:rPr lang="de-DE" sz="1400" i="1" dirty="0"/>
                  <a:t> </a:t>
                </a:r>
                <a:r>
                  <a:rPr lang="de-DE" sz="1400" i="1" dirty="0" err="1"/>
                  <a:t>evaluate</a:t>
                </a:r>
                <a:r>
                  <a:rPr lang="de-DE" sz="1400" i="1" dirty="0"/>
                  <a:t> and </a:t>
                </a:r>
                <a:r>
                  <a:rPr lang="de-DE" sz="1400" i="1" dirty="0" err="1"/>
                  <a:t>minimize</a:t>
                </a:r>
                <a:r>
                  <a:rPr lang="de-DE" sz="1400" i="1" dirty="0"/>
                  <a:t> </a:t>
                </a:r>
                <a:r>
                  <a:rPr lang="de-DE" sz="1400" i="1" dirty="0" err="1"/>
                  <a:t>this</a:t>
                </a:r>
                <a:r>
                  <a:rPr lang="de-DE" sz="1400" i="1" dirty="0"/>
                  <a:t> </a:t>
                </a:r>
                <a:r>
                  <a:rPr lang="de-DE" sz="1400" i="1" dirty="0" err="1"/>
                  <a:t>discrepancy</a:t>
                </a:r>
                <a:r>
                  <a:rPr lang="de-DE" sz="1400" i="1" dirty="0"/>
                  <a:t>:</a:t>
                </a:r>
              </a:p>
              <a:p>
                <a:pPr/>
                <a:r>
                  <a:rPr lang="de-DE" sz="1400" b="1" i="0">
                    <a:solidFill>
                      <a:srgbClr val="262626"/>
                    </a:solidFill>
                    <a:latin typeface="Cambria Math" panose="02040503050406030204" pitchFamily="18" charset="0"/>
                  </a:rPr>
                  <a:t>𝜴=𝝀_𝒓/𝝀_𝒛 −𝟏</a:t>
                </a:r>
                <a:endParaRPr lang="de-DE" sz="1400" b="1" i="1" dirty="0">
                  <a:solidFill>
                    <a:srgbClr val="262626"/>
                  </a:solidFill>
                  <a:latin typeface="Cambria Math" panose="02040503050406030204" pitchFamily="18" charset="0"/>
                </a:endParaRPr>
              </a:p>
              <a:p>
                <a:endParaRPr lang="de-DE" dirty="0"/>
              </a:p>
            </p:txBody>
          </p:sp>
        </mc:Fallback>
      </mc:AlternateContent>
      <p:sp>
        <p:nvSpPr>
          <p:cNvPr id="4" name="Datumsplatzhalter 3"/>
          <p:cNvSpPr>
            <a:spLocks noGrp="1"/>
          </p:cNvSpPr>
          <p:nvPr>
            <p:ph type="dt"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C0B4A7-2E73-42B2-9AAF-69AE880F9E90}" type="datetime1">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28.01.2025</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5" name="Fußzeilenplatzhalt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6" name="Foliennummernplatzhalter 5"/>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0EDB2-57C8-4CAE-B8DE-69B518AB0745}" type="slidenum">
              <a:rPr kumimoji="0" lang="de-DE" sz="10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de-DE" sz="10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5588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de-DE" dirty="0"/>
                  <a:t>Mit Beispiel, haben wir ein Parameter bemerkt: radial + Z-Richtung (axial Geometrie) Nur für die gegebene </a:t>
                </a:r>
                <a:r>
                  <a:rPr lang="de-DE" dirty="0" err="1"/>
                  <a:t>r_m</a:t>
                </a:r>
                <a:r>
                  <a:rPr lang="de-DE" dirty="0"/>
                  <a:t>=2,5 und </a:t>
                </a:r>
                <a:r>
                  <a:rPr lang="de-DE" dirty="0" err="1"/>
                  <a:t>z_m</a:t>
                </a:r>
                <a:r>
                  <a:rPr lang="de-DE" dirty="0"/>
                  <a:t> = 10 , </a:t>
                </a:r>
                <a:r>
                  <a:rPr lang="de-DE" dirty="0" err="1"/>
                  <a:t>Br&amp;Bz</a:t>
                </a:r>
                <a:r>
                  <a:rPr lang="de-DE" dirty="0"/>
                  <a:t> </a:t>
                </a:r>
                <a:r>
                  <a:rPr lang="de-DE" dirty="0" err="1"/>
                  <a:t>sinusformig</a:t>
                </a:r>
                <a:r>
                  <a:rPr lang="de-DE" dirty="0"/>
                  <a:t>, 90°, actan2 ; wir haben bemerkt dass die Periode nicht </a:t>
                </a:r>
                <a:r>
                  <a:rPr lang="de-DE" dirty="0" err="1"/>
                  <a:t>gliehc</a:t>
                </a:r>
                <a:r>
                  <a:rPr lang="de-DE" dirty="0"/>
                  <a:t> (durch </a:t>
                </a:r>
                <a:r>
                  <a:rPr lang="de-DE" dirty="0" err="1"/>
                  <a:t>Simu</a:t>
                </a:r>
                <a:r>
                  <a:rPr lang="de-DE" dirty="0"/>
                  <a:t> und auch durch Messung – Bild von Flo)</a:t>
                </a:r>
              </a:p>
              <a:p>
                <a:r>
                  <a:rPr lang="de-DE" dirty="0"/>
                  <a:t>Omega ist vom Messabstand Abhängig </a:t>
                </a:r>
                <a:r>
                  <a:rPr lang="de-DE" dirty="0" err="1"/>
                  <a:t>lapha</a:t>
                </a:r>
                <a:r>
                  <a:rPr lang="de-DE" dirty="0"/>
                  <a:t>, Beta: Länge / Durchmesser</a:t>
                </a:r>
              </a:p>
              <a:p>
                <a:r>
                  <a:rPr lang="de-DE" dirty="0"/>
                  <a:t>Validierung: Ergebnisse = FEM + Messung</a:t>
                </a:r>
              </a:p>
              <a:p>
                <a:endParaRPr lang="de-DE" dirty="0"/>
              </a:p>
              <a:p>
                <a:endParaRPr lang="de-DE" dirty="0"/>
              </a:p>
              <a:p>
                <a:r>
                  <a:rPr lang="de-DE" dirty="0"/>
                  <a:t>Nur für die gegebene </a:t>
                </a:r>
                <a:r>
                  <a:rPr lang="de-DE" dirty="0" err="1"/>
                  <a:t>r_m</a:t>
                </a:r>
                <a:r>
                  <a:rPr lang="de-DE" dirty="0"/>
                  <a:t>=2,5 und </a:t>
                </a:r>
                <a:r>
                  <a:rPr lang="de-DE" dirty="0" err="1"/>
                  <a:t>z_m</a:t>
                </a:r>
                <a:r>
                  <a:rPr lang="de-DE" dirty="0"/>
                  <a:t> = 10 ???</a:t>
                </a:r>
              </a:p>
              <a:p>
                <a:r>
                  <a:rPr lang="de-DE" dirty="0"/>
                  <a:t>Omega ist vom Messabstand Abhängig </a:t>
                </a:r>
                <a:r>
                  <a:rPr lang="de-DE" dirty="0" err="1"/>
                  <a:t>lapha</a:t>
                </a:r>
                <a:r>
                  <a:rPr lang="de-DE" dirty="0"/>
                  <a:t>, Beta: Länge / Durchmesser</a:t>
                </a:r>
              </a:p>
              <a:p>
                <a:r>
                  <a:rPr lang="de-DE" dirty="0"/>
                  <a:t>Validierung: Ergebnisse = FEM + Messung</a:t>
                </a:r>
              </a:p>
              <a:p>
                <a:endParaRPr lang="de-DE" dirty="0"/>
              </a:p>
              <a:p>
                <a:r>
                  <a:rPr lang="de-DE" dirty="0"/>
                  <a:t>Omega Parameter definiert, unterschiedliche </a:t>
                </a:r>
                <a:r>
                  <a:rPr lang="de-DE" dirty="0" err="1"/>
                  <a:t>Wellelänge</a:t>
                </a:r>
                <a:endParaRPr lang="de-DE" dirty="0"/>
              </a:p>
              <a:p>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The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effective</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measuring</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range</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as</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observed</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is</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approximately</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half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of</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magnet's</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length</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p>
              <a:p>
                <a:endParaRPr lang="de-DE" dirty="0"/>
              </a:p>
              <a:p>
                <a:endParaRPr lang="de-DE" dirty="0"/>
              </a:p>
              <a:p>
                <a:r>
                  <a:rPr lang="de-DE" sz="1400" i="1" dirty="0"/>
                  <a:t>The </a:t>
                </a:r>
                <a:r>
                  <a:rPr lang="de-DE" sz="1400" i="1" dirty="0" err="1"/>
                  <a:t>given</a:t>
                </a:r>
                <a:r>
                  <a:rPr lang="de-DE" sz="1400" i="1" dirty="0"/>
                  <a:t> </a:t>
                </a:r>
                <a:r>
                  <a:rPr lang="de-DE" sz="1400" i="1" dirty="0" err="1"/>
                  <a:t>problem</a:t>
                </a:r>
                <a:r>
                  <a:rPr lang="de-DE" sz="1400" i="1" dirty="0"/>
                  <a:t> </a:t>
                </a:r>
                <a:r>
                  <a:rPr lang="de-DE" sz="1400" i="1" dirty="0" err="1"/>
                  <a:t>is</a:t>
                </a:r>
                <a:r>
                  <a:rPr lang="de-DE" sz="1400" i="1" dirty="0"/>
                  <a:t> axial </a:t>
                </a:r>
                <a:r>
                  <a:rPr lang="de-DE" sz="1400" i="1" dirty="0" err="1"/>
                  <a:t>symmetrical</a:t>
                </a:r>
                <a:r>
                  <a:rPr lang="de-DE" sz="1400" i="1" dirty="0"/>
                  <a:t>, </a:t>
                </a:r>
                <a:r>
                  <a:rPr lang="de-DE" sz="1400" i="1" dirty="0" err="1"/>
                  <a:t>the</a:t>
                </a:r>
                <a:r>
                  <a:rPr lang="de-DE" sz="1400" i="1" dirty="0"/>
                  <a:t> </a:t>
                </a:r>
                <a:r>
                  <a:rPr lang="de-DE" sz="1400" i="1" dirty="0" err="1"/>
                  <a:t>calculation</a:t>
                </a:r>
                <a:r>
                  <a:rPr lang="de-DE" sz="1400" i="1" dirty="0"/>
                  <a:t> </a:t>
                </a:r>
                <a:r>
                  <a:rPr lang="de-DE" sz="1400" i="1" dirty="0" err="1"/>
                  <a:t>therefore</a:t>
                </a:r>
                <a:r>
                  <a:rPr lang="de-DE" sz="1400" i="1" dirty="0"/>
                  <a:t> </a:t>
                </a:r>
                <a:r>
                  <a:rPr lang="de-DE" sz="1400" i="1" dirty="0" err="1"/>
                  <a:t>only</a:t>
                </a:r>
                <a:r>
                  <a:rPr lang="de-DE" sz="1400" i="1" dirty="0"/>
                  <a:t> </a:t>
                </a:r>
                <a:r>
                  <a:rPr lang="de-DE" sz="1400" i="1" dirty="0" err="1"/>
                  <a:t>should</a:t>
                </a:r>
                <a:r>
                  <a:rPr lang="de-DE" sz="1400" i="1" dirty="0"/>
                  <a:t> </a:t>
                </a:r>
                <a:r>
                  <a:rPr lang="de-DE" sz="1400" i="1" dirty="0" err="1"/>
                  <a:t>focus</a:t>
                </a:r>
                <a:r>
                  <a:rPr lang="de-DE" sz="1400" i="1" dirty="0"/>
                  <a:t> on </a:t>
                </a:r>
                <a:r>
                  <a:rPr lang="de-DE" sz="1400" i="1" dirty="0" err="1"/>
                  <a:t>the</a:t>
                </a:r>
                <a:r>
                  <a:rPr lang="de-DE" sz="1400" i="1" dirty="0"/>
                  <a:t> radial (Br) and axial (Bz) </a:t>
                </a:r>
                <a:r>
                  <a:rPr lang="de-DE" sz="1400" i="1" dirty="0" err="1"/>
                  <a:t>magnetic</a:t>
                </a:r>
                <a:r>
                  <a:rPr lang="de-DE" sz="1400" i="1" dirty="0"/>
                  <a:t> </a:t>
                </a:r>
                <a:r>
                  <a:rPr lang="de-DE" sz="1400" i="1" dirty="0" err="1"/>
                  <a:t>fields</a:t>
                </a:r>
                <a:r>
                  <a:rPr lang="de-DE" sz="1400" i="1" dirty="0"/>
                  <a:t>, </a:t>
                </a:r>
                <a:r>
                  <a:rPr lang="de-DE" sz="1400" i="1" dirty="0" err="1"/>
                  <a:t>presented</a:t>
                </a:r>
                <a:r>
                  <a:rPr lang="de-DE" sz="1400" i="1" dirty="0"/>
                  <a:t>. </a:t>
                </a:r>
                <a:r>
                  <a:rPr lang="de-DE" sz="1400" i="1" dirty="0" err="1"/>
                  <a:t>Where</a:t>
                </a:r>
                <a:r>
                  <a:rPr lang="de-DE" sz="1400" i="1" dirty="0"/>
                  <a:t> </a:t>
                </a:r>
                <a:r>
                  <a:rPr lang="de-DE" sz="1400" i="1" dirty="0" err="1"/>
                  <a:t>the</a:t>
                </a:r>
                <a:r>
                  <a:rPr lang="de-DE" sz="1400" i="1" dirty="0"/>
                  <a:t> </a:t>
                </a:r>
                <a:r>
                  <a:rPr lang="de-DE" sz="1400" i="1" dirty="0" err="1"/>
                  <a:t>parameter</a:t>
                </a:r>
                <a:r>
                  <a:rPr lang="de-DE" sz="1400" i="1" dirty="0"/>
                  <a:t> α </a:t>
                </a:r>
                <a:r>
                  <a:rPr lang="de-DE" sz="1400" i="1" dirty="0" err="1"/>
                  <a:t>for</a:t>
                </a:r>
                <a:r>
                  <a:rPr lang="de-DE" sz="1400" i="1" dirty="0"/>
                  <a:t> </a:t>
                </a:r>
                <a:r>
                  <a:rPr lang="de-DE" sz="1400" i="1" dirty="0" err="1"/>
                  <a:t>the</a:t>
                </a:r>
                <a:r>
                  <a:rPr lang="de-DE" sz="1400" i="1" dirty="0"/>
                  <a:t> x-</a:t>
                </a:r>
                <a:r>
                  <a:rPr lang="de-DE" sz="1400" i="1" dirty="0" err="1"/>
                  <a:t>axis</a:t>
                </a:r>
                <a:r>
                  <a:rPr lang="de-DE" sz="1400" i="1" dirty="0"/>
                  <a:t> </a:t>
                </a:r>
                <a:r>
                  <a:rPr lang="de-DE" sz="1400" i="1" dirty="0" err="1"/>
                  <a:t>represents</a:t>
                </a:r>
                <a:r>
                  <a:rPr lang="de-DE" sz="1400" i="1" dirty="0"/>
                  <a:t> </a:t>
                </a:r>
                <a:r>
                  <a:rPr lang="de-DE" sz="1400" i="1" dirty="0" err="1"/>
                  <a:t>the</a:t>
                </a:r>
                <a:r>
                  <a:rPr lang="de-DE" sz="1400" i="1" dirty="0"/>
                  <a:t> relative radial </a:t>
                </a:r>
                <a:r>
                  <a:rPr lang="de-DE" sz="1400" i="1" dirty="0" err="1"/>
                  <a:t>distance</a:t>
                </a:r>
                <a:r>
                  <a:rPr lang="de-DE" sz="1400" i="1" dirty="0"/>
                  <a:t>, </a:t>
                </a:r>
                <a:r>
                  <a:rPr lang="de-DE" sz="1400" i="1" dirty="0" err="1"/>
                  <a:t>which</a:t>
                </a:r>
                <a:r>
                  <a:rPr lang="de-DE" sz="1400" i="1" dirty="0"/>
                  <a:t> </a:t>
                </a:r>
                <a:r>
                  <a:rPr lang="de-DE" sz="1400" i="1" dirty="0" err="1"/>
                  <a:t>is</a:t>
                </a:r>
                <a:r>
                  <a:rPr lang="de-DE" sz="1400" i="1" dirty="0"/>
                  <a:t> </a:t>
                </a:r>
                <a:r>
                  <a:rPr lang="de-DE" sz="1400" i="1" dirty="0" err="1"/>
                  <a:t>defined</a:t>
                </a:r>
                <a:r>
                  <a:rPr lang="de-DE" sz="1400" i="1" dirty="0"/>
                  <a:t> </a:t>
                </a:r>
                <a:r>
                  <a:rPr lang="de-DE" sz="1400" i="1" dirty="0" err="1"/>
                  <a:t>as</a:t>
                </a:r>
                <a:r>
                  <a:rPr lang="de-DE" sz="1400" i="1" dirty="0"/>
                  <a:t>:</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de-DE" sz="1400" b="1" i="1"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𝜶</m:t>
                      </m:r>
                      <m:r>
                        <a:rPr kumimoji="0" lang="de-DE" sz="1400" b="1" i="1"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m:t>
                      </m:r>
                      <m:f>
                        <m:fPr>
                          <m:ctrlPr>
                            <a:rPr kumimoji="0" lang="de-DE" sz="14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fPr>
                        <m:num>
                          <m:r>
                            <a:rPr kumimoji="0" lang="de-DE" sz="1400" b="1" i="1"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𝒓</m:t>
                          </m:r>
                        </m:num>
                        <m:den>
                          <m:sSub>
                            <m:sSubPr>
                              <m:ctrlPr>
                                <a:rPr kumimoji="0" lang="de-DE" sz="14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sSubPr>
                            <m:e>
                              <m:r>
                                <a:rPr kumimoji="0" lang="de-DE" sz="1400" b="1" i="1"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𝒓</m:t>
                              </m:r>
                            </m:e>
                            <m:sub>
                              <m:r>
                                <a:rPr kumimoji="0" lang="de-DE" sz="1400" b="1" i="1"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𝑴</m:t>
                              </m:r>
                            </m:sub>
                          </m:sSub>
                        </m:den>
                      </m:f>
                    </m:oMath>
                  </m:oMathPara>
                </a14:m>
                <a:endParaRPr kumimoji="0" lang="de-DE" sz="1400" b="1" i="1"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400" b="1" i="1"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r>
                  <a:rPr lang="de-DE" sz="1400" i="1" dirty="0"/>
                  <a:t>The </a:t>
                </a:r>
                <a:r>
                  <a:rPr lang="de-DE" sz="1400" i="1" dirty="0" err="1"/>
                  <a:t>fields</a:t>
                </a:r>
                <a:r>
                  <a:rPr lang="de-DE" sz="1400" i="1" dirty="0"/>
                  <a:t> </a:t>
                </a:r>
                <a:r>
                  <a:rPr lang="de-DE" sz="1400" i="1" dirty="0" err="1"/>
                  <a:t>are</a:t>
                </a:r>
                <a:r>
                  <a:rPr lang="de-DE" sz="1400" i="1" dirty="0"/>
                  <a:t> </a:t>
                </a:r>
                <a:r>
                  <a:rPr lang="de-DE" sz="1400" i="1" dirty="0" err="1"/>
                  <a:t>sinusoidal</a:t>
                </a:r>
                <a:r>
                  <a:rPr lang="de-DE" sz="1400" i="1" dirty="0"/>
                  <a:t> </a:t>
                </a:r>
                <a:r>
                  <a:rPr lang="de-DE" sz="1400" i="1" dirty="0" err="1"/>
                  <a:t>along</a:t>
                </a:r>
                <a:r>
                  <a:rPr lang="de-DE" sz="1400" i="1" dirty="0"/>
                  <a:t> </a:t>
                </a:r>
                <a:r>
                  <a:rPr lang="de-DE" sz="1400" i="1" dirty="0" err="1"/>
                  <a:t>the</a:t>
                </a:r>
                <a:r>
                  <a:rPr lang="de-DE" sz="1400" i="1" dirty="0"/>
                  <a:t> z-</a:t>
                </a:r>
                <a:r>
                  <a:rPr lang="de-DE" sz="1400" i="1" dirty="0" err="1"/>
                  <a:t>axis</a:t>
                </a:r>
                <a:r>
                  <a:rPr lang="de-DE" sz="1400" i="1" dirty="0"/>
                  <a:t>, </a:t>
                </a:r>
                <a:r>
                  <a:rPr lang="de-DE" sz="1400" i="1" dirty="0" err="1"/>
                  <a:t>with</a:t>
                </a:r>
                <a:r>
                  <a:rPr lang="de-DE" sz="1400" i="1" dirty="0"/>
                  <a:t> </a:t>
                </a:r>
                <a:r>
                  <a:rPr lang="de-DE" sz="1400" i="1" dirty="0" err="1"/>
                  <a:t>varying</a:t>
                </a:r>
                <a:r>
                  <a:rPr lang="de-DE" sz="1400" i="1" dirty="0"/>
                  <a:t> </a:t>
                </a:r>
                <a:r>
                  <a:rPr lang="de-DE" sz="1400" i="1" dirty="0" err="1"/>
                  <a:t>wavelengths</a:t>
                </a:r>
                <a:r>
                  <a:rPr lang="de-DE" sz="1400" i="1" dirty="0"/>
                  <a:t> (</a:t>
                </a:r>
                <a:r>
                  <a:rPr lang="de-DE" sz="1400" i="1" dirty="0" err="1"/>
                  <a:t>λr</a:t>
                </a:r>
                <a:r>
                  <a:rPr lang="de-DE" sz="1400" i="1" dirty="0"/>
                  <a:t> and </a:t>
                </a:r>
                <a:r>
                  <a:rPr lang="de-DE" sz="1400" i="1" dirty="0" err="1"/>
                  <a:t>λz</a:t>
                </a:r>
                <a:r>
                  <a:rPr lang="de-DE" sz="1400" i="1" dirty="0"/>
                  <a:t>), </a:t>
                </a:r>
                <a:r>
                  <a:rPr lang="de-DE" sz="1400" i="1" dirty="0" err="1"/>
                  <a:t>which</a:t>
                </a:r>
                <a:r>
                  <a:rPr lang="de-DE" sz="1400" i="1" dirty="0"/>
                  <a:t> </a:t>
                </a:r>
                <a:r>
                  <a:rPr lang="de-DE" sz="1400" i="1" dirty="0" err="1"/>
                  <a:t>can</a:t>
                </a:r>
                <a:r>
                  <a:rPr lang="de-DE" sz="1400" i="1" dirty="0"/>
                  <a:t> </a:t>
                </a:r>
                <a:r>
                  <a:rPr lang="de-DE" sz="1400" i="1" dirty="0" err="1"/>
                  <a:t>introduce</a:t>
                </a:r>
                <a:r>
                  <a:rPr lang="de-DE" sz="1400" i="1" dirty="0"/>
                  <a:t> additional </a:t>
                </a:r>
                <a:r>
                  <a:rPr lang="de-DE" sz="1400" i="1" dirty="0" err="1"/>
                  <a:t>positional</a:t>
                </a:r>
                <a:r>
                  <a:rPr lang="de-DE" sz="1400" i="1" dirty="0"/>
                  <a:t> </a:t>
                </a:r>
                <a:r>
                  <a:rPr lang="de-DE" sz="1400" i="1" dirty="0" err="1"/>
                  <a:t>measurement</a:t>
                </a:r>
                <a:r>
                  <a:rPr lang="de-DE" sz="1400" i="1" dirty="0"/>
                  <a:t> </a:t>
                </a:r>
                <a:r>
                  <a:rPr lang="de-DE" sz="1400" i="1" dirty="0" err="1"/>
                  <a:t>errors</a:t>
                </a:r>
                <a:r>
                  <a:rPr lang="de-DE" sz="1400" i="1" dirty="0"/>
                  <a:t>. </a:t>
                </a:r>
                <a:r>
                  <a:rPr lang="de-DE" sz="1400" i="1" dirty="0" err="1"/>
                  <a:t>To</a:t>
                </a:r>
                <a:r>
                  <a:rPr lang="de-DE" sz="1400" i="1" dirty="0"/>
                  <a:t> </a:t>
                </a:r>
                <a:r>
                  <a:rPr lang="de-DE" sz="1400" i="1" dirty="0" err="1"/>
                  <a:t>account</a:t>
                </a:r>
                <a:r>
                  <a:rPr lang="de-DE" sz="1400" i="1" dirty="0"/>
                  <a:t> </a:t>
                </a:r>
                <a:r>
                  <a:rPr lang="de-DE" sz="1400" i="1" dirty="0" err="1"/>
                  <a:t>for</a:t>
                </a:r>
                <a:r>
                  <a:rPr lang="de-DE" sz="1400" i="1" dirty="0"/>
                  <a:t> </a:t>
                </a:r>
                <a:r>
                  <a:rPr lang="de-DE" sz="1400" i="1" dirty="0" err="1"/>
                  <a:t>this</a:t>
                </a:r>
                <a:r>
                  <a:rPr lang="de-DE" sz="1400" i="1" dirty="0"/>
                  <a:t>, a </a:t>
                </a:r>
                <a:r>
                  <a:rPr lang="de-DE" sz="1400" i="1" dirty="0" err="1"/>
                  <a:t>new</a:t>
                </a:r>
                <a:r>
                  <a:rPr lang="de-DE" sz="1400" i="1" dirty="0"/>
                  <a:t> </a:t>
                </a:r>
                <a:r>
                  <a:rPr lang="de-DE" sz="1400" i="1" dirty="0" err="1"/>
                  <a:t>parameter</a:t>
                </a:r>
                <a:r>
                  <a:rPr lang="de-DE" sz="1400" i="1" dirty="0"/>
                  <a:t> Ω </a:t>
                </a:r>
                <a:r>
                  <a:rPr lang="de-DE" sz="1400" i="1" dirty="0" err="1"/>
                  <a:t>is</a:t>
                </a:r>
                <a:r>
                  <a:rPr lang="de-DE" sz="1400" i="1" dirty="0"/>
                  <a:t> </a:t>
                </a:r>
                <a:r>
                  <a:rPr lang="de-DE" sz="1400" i="1" dirty="0" err="1"/>
                  <a:t>defined</a:t>
                </a:r>
                <a:r>
                  <a:rPr lang="de-DE" sz="1400" i="1" dirty="0"/>
                  <a:t> </a:t>
                </a:r>
                <a:r>
                  <a:rPr lang="de-DE" sz="1400" i="1" dirty="0" err="1"/>
                  <a:t>to</a:t>
                </a:r>
                <a:r>
                  <a:rPr lang="de-DE" sz="1400" i="1" dirty="0"/>
                  <a:t> </a:t>
                </a:r>
                <a:r>
                  <a:rPr lang="de-DE" sz="1400" i="1" dirty="0" err="1"/>
                  <a:t>evaluate</a:t>
                </a:r>
                <a:r>
                  <a:rPr lang="de-DE" sz="1400" i="1" dirty="0"/>
                  <a:t> and </a:t>
                </a:r>
                <a:r>
                  <a:rPr lang="de-DE" sz="1400" i="1" dirty="0" err="1"/>
                  <a:t>minimize</a:t>
                </a:r>
                <a:r>
                  <a:rPr lang="de-DE" sz="1400" i="1" dirty="0"/>
                  <a:t> </a:t>
                </a:r>
                <a:r>
                  <a:rPr lang="de-DE" sz="1400" i="1" dirty="0" err="1"/>
                  <a:t>this</a:t>
                </a:r>
                <a:r>
                  <a:rPr lang="de-DE" sz="1400" i="1" dirty="0"/>
                  <a:t> </a:t>
                </a:r>
                <a:r>
                  <a:rPr lang="de-DE" sz="1400" i="1" dirty="0" err="1"/>
                  <a:t>discrepancy</a:t>
                </a:r>
                <a:r>
                  <a:rPr lang="de-DE" sz="1400" i="1" dirty="0"/>
                  <a:t>:</a:t>
                </a:r>
              </a:p>
              <a:p>
                <a:pPr/>
                <a14:m>
                  <m:oMathPara xmlns:m="http://schemas.openxmlformats.org/officeDocument/2006/math">
                    <m:oMathParaPr>
                      <m:jc m:val="centerGroup"/>
                    </m:oMathParaPr>
                    <m:oMath xmlns:m="http://schemas.openxmlformats.org/officeDocument/2006/math">
                      <m:r>
                        <a:rPr lang="de-DE" sz="1400" b="1" i="1" smtClean="0">
                          <a:solidFill>
                            <a:srgbClr val="262626"/>
                          </a:solidFill>
                          <a:latin typeface="Cambria Math" panose="02040503050406030204" pitchFamily="18" charset="0"/>
                        </a:rPr>
                        <m:t>𝜴</m:t>
                      </m:r>
                      <m:r>
                        <a:rPr lang="de-DE" sz="1400" b="1" i="1" smtClean="0">
                          <a:solidFill>
                            <a:srgbClr val="262626"/>
                          </a:solidFill>
                          <a:latin typeface="Cambria Math" panose="02040503050406030204" pitchFamily="18" charset="0"/>
                        </a:rPr>
                        <m:t>=</m:t>
                      </m:r>
                      <m:f>
                        <m:fPr>
                          <m:ctrlPr>
                            <a:rPr lang="de-DE" sz="1400" b="1" i="1">
                              <a:solidFill>
                                <a:srgbClr val="262626"/>
                              </a:solidFill>
                              <a:latin typeface="Cambria Math" panose="02040503050406030204" pitchFamily="18" charset="0"/>
                            </a:rPr>
                          </m:ctrlPr>
                        </m:fPr>
                        <m:num>
                          <m:sSub>
                            <m:sSubPr>
                              <m:ctrlPr>
                                <a:rPr lang="de-DE" sz="1400" b="1" i="1">
                                  <a:solidFill>
                                    <a:srgbClr val="262626"/>
                                  </a:solidFill>
                                  <a:latin typeface="Cambria Math" panose="02040503050406030204" pitchFamily="18" charset="0"/>
                                </a:rPr>
                              </m:ctrlPr>
                            </m:sSubPr>
                            <m:e>
                              <m:r>
                                <a:rPr lang="de-DE" sz="1400" b="1" i="1" smtClean="0">
                                  <a:solidFill>
                                    <a:srgbClr val="262626"/>
                                  </a:solidFill>
                                  <a:latin typeface="Cambria Math" panose="02040503050406030204" pitchFamily="18" charset="0"/>
                                </a:rPr>
                                <m:t>𝝀</m:t>
                              </m:r>
                            </m:e>
                            <m:sub>
                              <m:r>
                                <a:rPr lang="de-DE" sz="1400" b="1" i="1" smtClean="0">
                                  <a:solidFill>
                                    <a:srgbClr val="262626"/>
                                  </a:solidFill>
                                  <a:latin typeface="Cambria Math" panose="02040503050406030204" pitchFamily="18" charset="0"/>
                                </a:rPr>
                                <m:t>𝒓</m:t>
                              </m:r>
                            </m:sub>
                          </m:sSub>
                        </m:num>
                        <m:den>
                          <m:sSub>
                            <m:sSubPr>
                              <m:ctrlPr>
                                <a:rPr lang="de-DE" sz="1400" b="1" i="1">
                                  <a:solidFill>
                                    <a:srgbClr val="262626"/>
                                  </a:solidFill>
                                  <a:latin typeface="Cambria Math" panose="02040503050406030204" pitchFamily="18" charset="0"/>
                                </a:rPr>
                              </m:ctrlPr>
                            </m:sSubPr>
                            <m:e>
                              <m:r>
                                <a:rPr lang="de-DE" sz="1400" b="1" i="1" smtClean="0">
                                  <a:solidFill>
                                    <a:srgbClr val="262626"/>
                                  </a:solidFill>
                                  <a:latin typeface="Cambria Math" panose="02040503050406030204" pitchFamily="18" charset="0"/>
                                </a:rPr>
                                <m:t>𝝀</m:t>
                              </m:r>
                            </m:e>
                            <m:sub>
                              <m:r>
                                <a:rPr lang="de-DE" sz="1400" b="1" i="1" smtClean="0">
                                  <a:solidFill>
                                    <a:srgbClr val="262626"/>
                                  </a:solidFill>
                                  <a:latin typeface="Cambria Math" panose="02040503050406030204" pitchFamily="18" charset="0"/>
                                </a:rPr>
                                <m:t>𝒛</m:t>
                              </m:r>
                            </m:sub>
                          </m:sSub>
                        </m:den>
                      </m:f>
                      <m:r>
                        <a:rPr lang="de-DE" sz="1400" b="1" i="1" smtClean="0">
                          <a:solidFill>
                            <a:srgbClr val="262626"/>
                          </a:solidFill>
                          <a:latin typeface="Cambria Math" panose="02040503050406030204" pitchFamily="18" charset="0"/>
                        </a:rPr>
                        <m:t>−</m:t>
                      </m:r>
                      <m:r>
                        <a:rPr lang="de-DE" sz="1400" b="1" i="1" smtClean="0">
                          <a:solidFill>
                            <a:srgbClr val="262626"/>
                          </a:solidFill>
                          <a:latin typeface="Cambria Math" panose="02040503050406030204" pitchFamily="18" charset="0"/>
                        </a:rPr>
                        <m:t>𝟏</m:t>
                      </m:r>
                    </m:oMath>
                  </m:oMathPara>
                </a14:m>
                <a:endParaRPr lang="de-DE" sz="1400" b="1" i="1" dirty="0">
                  <a:solidFill>
                    <a:srgbClr val="262626"/>
                  </a:solidFill>
                  <a:latin typeface="Cambria Math" panose="02040503050406030204" pitchFamily="18" charset="0"/>
                </a:endParaRPr>
              </a:p>
              <a:p>
                <a:endParaRPr lang="de-DE" dirty="0"/>
              </a:p>
            </p:txBody>
          </p:sp>
        </mc:Choice>
        <mc:Fallback xmlns="">
          <p:sp>
            <p:nvSpPr>
              <p:cNvPr id="3" name="Notizenplatzhalter 2"/>
              <p:cNvSpPr>
                <a:spLocks noGrp="1"/>
              </p:cNvSpPr>
              <p:nvPr>
                <p:ph type="body" idx="1"/>
              </p:nvPr>
            </p:nvSpPr>
            <p:spPr/>
            <p:txBody>
              <a:bodyPr/>
              <a:lstStyle/>
              <a:p>
                <a:r>
                  <a:rPr lang="de-DE" dirty="0"/>
                  <a:t>Mit Beispiel, haben wir ein Parameter bemerkt: radial + Z-Richtung (axial Geometrie) Nur für die gegebene </a:t>
                </a:r>
                <a:r>
                  <a:rPr lang="de-DE" dirty="0" err="1"/>
                  <a:t>r_m</a:t>
                </a:r>
                <a:r>
                  <a:rPr lang="de-DE" dirty="0"/>
                  <a:t>=2,5 und </a:t>
                </a:r>
                <a:r>
                  <a:rPr lang="de-DE" dirty="0" err="1"/>
                  <a:t>z_m</a:t>
                </a:r>
                <a:r>
                  <a:rPr lang="de-DE" dirty="0"/>
                  <a:t> = 10 , </a:t>
                </a:r>
                <a:r>
                  <a:rPr lang="de-DE" dirty="0" err="1"/>
                  <a:t>Br&amp;Bz</a:t>
                </a:r>
                <a:r>
                  <a:rPr lang="de-DE" dirty="0"/>
                  <a:t> </a:t>
                </a:r>
                <a:r>
                  <a:rPr lang="de-DE" dirty="0" err="1"/>
                  <a:t>sinusformig</a:t>
                </a:r>
                <a:r>
                  <a:rPr lang="de-DE" dirty="0"/>
                  <a:t>, 90°, actan2 ; wir haben bemerkt dass die Periode nicht </a:t>
                </a:r>
                <a:r>
                  <a:rPr lang="de-DE" dirty="0" err="1"/>
                  <a:t>gliehc</a:t>
                </a:r>
                <a:r>
                  <a:rPr lang="de-DE" dirty="0"/>
                  <a:t> (durch </a:t>
                </a:r>
                <a:r>
                  <a:rPr lang="de-DE" dirty="0" err="1"/>
                  <a:t>Simu</a:t>
                </a:r>
                <a:r>
                  <a:rPr lang="de-DE" dirty="0"/>
                  <a:t> und auch durch Messung – Bild von Flo)</a:t>
                </a:r>
              </a:p>
              <a:p>
                <a:r>
                  <a:rPr lang="de-DE" dirty="0"/>
                  <a:t>Omega ist vom Messabstand Abhängig </a:t>
                </a:r>
                <a:r>
                  <a:rPr lang="de-DE" dirty="0" err="1"/>
                  <a:t>lapha</a:t>
                </a:r>
                <a:r>
                  <a:rPr lang="de-DE" dirty="0"/>
                  <a:t>, Beta: Länge / Durchmesser</a:t>
                </a:r>
              </a:p>
              <a:p>
                <a:r>
                  <a:rPr lang="de-DE" dirty="0"/>
                  <a:t>Validierung: Ergebnisse = FEM + Messung</a:t>
                </a:r>
              </a:p>
              <a:p>
                <a:endParaRPr lang="de-DE" dirty="0"/>
              </a:p>
              <a:p>
                <a:endParaRPr lang="de-DE" dirty="0"/>
              </a:p>
              <a:p>
                <a:r>
                  <a:rPr lang="de-DE" dirty="0"/>
                  <a:t>Nur für die gegebene </a:t>
                </a:r>
                <a:r>
                  <a:rPr lang="de-DE" dirty="0" err="1"/>
                  <a:t>r_m</a:t>
                </a:r>
                <a:r>
                  <a:rPr lang="de-DE" dirty="0"/>
                  <a:t>=2,5 und </a:t>
                </a:r>
                <a:r>
                  <a:rPr lang="de-DE" dirty="0" err="1"/>
                  <a:t>z_m</a:t>
                </a:r>
                <a:r>
                  <a:rPr lang="de-DE" dirty="0"/>
                  <a:t> = 10 ???</a:t>
                </a:r>
              </a:p>
              <a:p>
                <a:r>
                  <a:rPr lang="de-DE" dirty="0"/>
                  <a:t>Omega ist vom Messabstand Abhängig </a:t>
                </a:r>
                <a:r>
                  <a:rPr lang="de-DE" dirty="0" err="1"/>
                  <a:t>lapha</a:t>
                </a:r>
                <a:r>
                  <a:rPr lang="de-DE" dirty="0"/>
                  <a:t>, Beta: Länge / Durchmesser</a:t>
                </a:r>
              </a:p>
              <a:p>
                <a:r>
                  <a:rPr lang="de-DE" dirty="0"/>
                  <a:t>Validierung: Ergebnisse = FEM + Messung</a:t>
                </a:r>
              </a:p>
              <a:p>
                <a:endParaRPr lang="de-DE" dirty="0"/>
              </a:p>
              <a:p>
                <a:r>
                  <a:rPr lang="de-DE" dirty="0"/>
                  <a:t>Omega Parameter definiert, unterschiedliche </a:t>
                </a:r>
                <a:r>
                  <a:rPr lang="de-DE" dirty="0" err="1"/>
                  <a:t>Wellelänge</a:t>
                </a:r>
                <a:endParaRPr lang="de-DE" dirty="0"/>
              </a:p>
              <a:p>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The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effective</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measuring</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range</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as</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observed</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is</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approximately</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half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of</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the</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magnet's</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lang="de-DE" sz="1400"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length</a:t>
                </a: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 </a:t>
                </a:r>
              </a:p>
              <a:p>
                <a:endParaRPr lang="de-DE" dirty="0"/>
              </a:p>
              <a:p>
                <a:endParaRPr lang="de-DE" dirty="0"/>
              </a:p>
              <a:p>
                <a:r>
                  <a:rPr lang="de-DE" sz="1400" i="1" dirty="0"/>
                  <a:t>The </a:t>
                </a:r>
                <a:r>
                  <a:rPr lang="de-DE" sz="1400" i="1" dirty="0" err="1"/>
                  <a:t>given</a:t>
                </a:r>
                <a:r>
                  <a:rPr lang="de-DE" sz="1400" i="1" dirty="0"/>
                  <a:t> </a:t>
                </a:r>
                <a:r>
                  <a:rPr lang="de-DE" sz="1400" i="1" dirty="0" err="1"/>
                  <a:t>problem</a:t>
                </a:r>
                <a:r>
                  <a:rPr lang="de-DE" sz="1400" i="1" dirty="0"/>
                  <a:t> </a:t>
                </a:r>
                <a:r>
                  <a:rPr lang="de-DE" sz="1400" i="1" dirty="0" err="1"/>
                  <a:t>is</a:t>
                </a:r>
                <a:r>
                  <a:rPr lang="de-DE" sz="1400" i="1" dirty="0"/>
                  <a:t> axial </a:t>
                </a:r>
                <a:r>
                  <a:rPr lang="de-DE" sz="1400" i="1" dirty="0" err="1"/>
                  <a:t>symmetrical</a:t>
                </a:r>
                <a:r>
                  <a:rPr lang="de-DE" sz="1400" i="1" dirty="0"/>
                  <a:t>, </a:t>
                </a:r>
                <a:r>
                  <a:rPr lang="de-DE" sz="1400" i="1" dirty="0" err="1"/>
                  <a:t>the</a:t>
                </a:r>
                <a:r>
                  <a:rPr lang="de-DE" sz="1400" i="1" dirty="0"/>
                  <a:t> </a:t>
                </a:r>
                <a:r>
                  <a:rPr lang="de-DE" sz="1400" i="1" dirty="0" err="1"/>
                  <a:t>calculation</a:t>
                </a:r>
                <a:r>
                  <a:rPr lang="de-DE" sz="1400" i="1" dirty="0"/>
                  <a:t> </a:t>
                </a:r>
                <a:r>
                  <a:rPr lang="de-DE" sz="1400" i="1" dirty="0" err="1"/>
                  <a:t>therefore</a:t>
                </a:r>
                <a:r>
                  <a:rPr lang="de-DE" sz="1400" i="1" dirty="0"/>
                  <a:t> </a:t>
                </a:r>
                <a:r>
                  <a:rPr lang="de-DE" sz="1400" i="1" dirty="0" err="1"/>
                  <a:t>only</a:t>
                </a:r>
                <a:r>
                  <a:rPr lang="de-DE" sz="1400" i="1" dirty="0"/>
                  <a:t> </a:t>
                </a:r>
                <a:r>
                  <a:rPr lang="de-DE" sz="1400" i="1" dirty="0" err="1"/>
                  <a:t>should</a:t>
                </a:r>
                <a:r>
                  <a:rPr lang="de-DE" sz="1400" i="1" dirty="0"/>
                  <a:t> </a:t>
                </a:r>
                <a:r>
                  <a:rPr lang="de-DE" sz="1400" i="1" dirty="0" err="1"/>
                  <a:t>focus</a:t>
                </a:r>
                <a:r>
                  <a:rPr lang="de-DE" sz="1400" i="1" dirty="0"/>
                  <a:t> on </a:t>
                </a:r>
                <a:r>
                  <a:rPr lang="de-DE" sz="1400" i="1" dirty="0" err="1"/>
                  <a:t>the</a:t>
                </a:r>
                <a:r>
                  <a:rPr lang="de-DE" sz="1400" i="1" dirty="0"/>
                  <a:t> radial (Br) and axial (Bz) </a:t>
                </a:r>
                <a:r>
                  <a:rPr lang="de-DE" sz="1400" i="1" dirty="0" err="1"/>
                  <a:t>magnetic</a:t>
                </a:r>
                <a:r>
                  <a:rPr lang="de-DE" sz="1400" i="1" dirty="0"/>
                  <a:t> </a:t>
                </a:r>
                <a:r>
                  <a:rPr lang="de-DE" sz="1400" i="1" dirty="0" err="1"/>
                  <a:t>fields</a:t>
                </a:r>
                <a:r>
                  <a:rPr lang="de-DE" sz="1400" i="1" dirty="0"/>
                  <a:t>, </a:t>
                </a:r>
                <a:r>
                  <a:rPr lang="de-DE" sz="1400" i="1" dirty="0" err="1"/>
                  <a:t>presented</a:t>
                </a:r>
                <a:r>
                  <a:rPr lang="de-DE" sz="1400" i="1" dirty="0"/>
                  <a:t>. </a:t>
                </a:r>
                <a:r>
                  <a:rPr lang="de-DE" sz="1400" i="1" dirty="0" err="1"/>
                  <a:t>Where</a:t>
                </a:r>
                <a:r>
                  <a:rPr lang="de-DE" sz="1400" i="1" dirty="0"/>
                  <a:t> </a:t>
                </a:r>
                <a:r>
                  <a:rPr lang="de-DE" sz="1400" i="1" dirty="0" err="1"/>
                  <a:t>the</a:t>
                </a:r>
                <a:r>
                  <a:rPr lang="de-DE" sz="1400" i="1" dirty="0"/>
                  <a:t> </a:t>
                </a:r>
                <a:r>
                  <a:rPr lang="de-DE" sz="1400" i="1" dirty="0" err="1"/>
                  <a:t>parameter</a:t>
                </a:r>
                <a:r>
                  <a:rPr lang="de-DE" sz="1400" i="1" dirty="0"/>
                  <a:t> α </a:t>
                </a:r>
                <a:r>
                  <a:rPr lang="de-DE" sz="1400" i="1" dirty="0" err="1"/>
                  <a:t>for</a:t>
                </a:r>
                <a:r>
                  <a:rPr lang="de-DE" sz="1400" i="1" dirty="0"/>
                  <a:t> </a:t>
                </a:r>
                <a:r>
                  <a:rPr lang="de-DE" sz="1400" i="1" dirty="0" err="1"/>
                  <a:t>the</a:t>
                </a:r>
                <a:r>
                  <a:rPr lang="de-DE" sz="1400" i="1" dirty="0"/>
                  <a:t> x-</a:t>
                </a:r>
                <a:r>
                  <a:rPr lang="de-DE" sz="1400" i="1" dirty="0" err="1"/>
                  <a:t>axis</a:t>
                </a:r>
                <a:r>
                  <a:rPr lang="de-DE" sz="1400" i="1" dirty="0"/>
                  <a:t> </a:t>
                </a:r>
                <a:r>
                  <a:rPr lang="de-DE" sz="1400" i="1" dirty="0" err="1"/>
                  <a:t>represents</a:t>
                </a:r>
                <a:r>
                  <a:rPr lang="de-DE" sz="1400" i="1" dirty="0"/>
                  <a:t> </a:t>
                </a:r>
                <a:r>
                  <a:rPr lang="de-DE" sz="1400" i="1" dirty="0" err="1"/>
                  <a:t>the</a:t>
                </a:r>
                <a:r>
                  <a:rPr lang="de-DE" sz="1400" i="1" dirty="0"/>
                  <a:t> relative radial </a:t>
                </a:r>
                <a:r>
                  <a:rPr lang="de-DE" sz="1400" i="1" dirty="0" err="1"/>
                  <a:t>distance</a:t>
                </a:r>
                <a:r>
                  <a:rPr lang="de-DE" sz="1400" i="1" dirty="0"/>
                  <a:t>, </a:t>
                </a:r>
                <a:r>
                  <a:rPr lang="de-DE" sz="1400" i="1" dirty="0" err="1"/>
                  <a:t>which</a:t>
                </a:r>
                <a:r>
                  <a:rPr lang="de-DE" sz="1400" i="1" dirty="0"/>
                  <a:t> </a:t>
                </a:r>
                <a:r>
                  <a:rPr lang="de-DE" sz="1400" i="1" dirty="0" err="1"/>
                  <a:t>is</a:t>
                </a:r>
                <a:r>
                  <a:rPr lang="de-DE" sz="1400" i="1" dirty="0"/>
                  <a:t> </a:t>
                </a:r>
                <a:r>
                  <a:rPr lang="de-DE" sz="1400" i="1" dirty="0" err="1"/>
                  <a:t>defined</a:t>
                </a:r>
                <a:r>
                  <a:rPr lang="de-DE" sz="1400" i="1" dirty="0"/>
                  <a:t> </a:t>
                </a:r>
                <a:r>
                  <a:rPr lang="de-DE" sz="1400" i="1" dirty="0" err="1"/>
                  <a:t>as</a:t>
                </a:r>
                <a:r>
                  <a:rPr lang="de-DE" sz="1400" i="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a:t>𝜶=𝒓/𝒓_𝑴 </a:t>
                </a:r>
                <a:endParaRPr kumimoji="0" lang="de-DE" sz="1400" b="1" i="1"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400" b="1" i="1"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r>
                  <a:rPr lang="de-DE" sz="1400" i="1" dirty="0"/>
                  <a:t>The </a:t>
                </a:r>
                <a:r>
                  <a:rPr lang="de-DE" sz="1400" i="1" dirty="0" err="1"/>
                  <a:t>fields</a:t>
                </a:r>
                <a:r>
                  <a:rPr lang="de-DE" sz="1400" i="1" dirty="0"/>
                  <a:t> </a:t>
                </a:r>
                <a:r>
                  <a:rPr lang="de-DE" sz="1400" i="1" dirty="0" err="1"/>
                  <a:t>are</a:t>
                </a:r>
                <a:r>
                  <a:rPr lang="de-DE" sz="1400" i="1" dirty="0"/>
                  <a:t> </a:t>
                </a:r>
                <a:r>
                  <a:rPr lang="de-DE" sz="1400" i="1" dirty="0" err="1"/>
                  <a:t>sinusoidal</a:t>
                </a:r>
                <a:r>
                  <a:rPr lang="de-DE" sz="1400" i="1" dirty="0"/>
                  <a:t> </a:t>
                </a:r>
                <a:r>
                  <a:rPr lang="de-DE" sz="1400" i="1" dirty="0" err="1"/>
                  <a:t>along</a:t>
                </a:r>
                <a:r>
                  <a:rPr lang="de-DE" sz="1400" i="1" dirty="0"/>
                  <a:t> </a:t>
                </a:r>
                <a:r>
                  <a:rPr lang="de-DE" sz="1400" i="1" dirty="0" err="1"/>
                  <a:t>the</a:t>
                </a:r>
                <a:r>
                  <a:rPr lang="de-DE" sz="1400" i="1" dirty="0"/>
                  <a:t> z-</a:t>
                </a:r>
                <a:r>
                  <a:rPr lang="de-DE" sz="1400" i="1" dirty="0" err="1"/>
                  <a:t>axis</a:t>
                </a:r>
                <a:r>
                  <a:rPr lang="de-DE" sz="1400" i="1" dirty="0"/>
                  <a:t>, </a:t>
                </a:r>
                <a:r>
                  <a:rPr lang="de-DE" sz="1400" i="1" dirty="0" err="1"/>
                  <a:t>with</a:t>
                </a:r>
                <a:r>
                  <a:rPr lang="de-DE" sz="1400" i="1" dirty="0"/>
                  <a:t> </a:t>
                </a:r>
                <a:r>
                  <a:rPr lang="de-DE" sz="1400" i="1" dirty="0" err="1"/>
                  <a:t>varying</a:t>
                </a:r>
                <a:r>
                  <a:rPr lang="de-DE" sz="1400" i="1" dirty="0"/>
                  <a:t> </a:t>
                </a:r>
                <a:r>
                  <a:rPr lang="de-DE" sz="1400" i="1" dirty="0" err="1"/>
                  <a:t>wavelengths</a:t>
                </a:r>
                <a:r>
                  <a:rPr lang="de-DE" sz="1400" i="1" dirty="0"/>
                  <a:t> (</a:t>
                </a:r>
                <a:r>
                  <a:rPr lang="de-DE" sz="1400" i="1" dirty="0" err="1"/>
                  <a:t>λr</a:t>
                </a:r>
                <a:r>
                  <a:rPr lang="de-DE" sz="1400" i="1" dirty="0"/>
                  <a:t> and </a:t>
                </a:r>
                <a:r>
                  <a:rPr lang="de-DE" sz="1400" i="1" dirty="0" err="1"/>
                  <a:t>λz</a:t>
                </a:r>
                <a:r>
                  <a:rPr lang="de-DE" sz="1400" i="1" dirty="0"/>
                  <a:t>), </a:t>
                </a:r>
                <a:r>
                  <a:rPr lang="de-DE" sz="1400" i="1" dirty="0" err="1"/>
                  <a:t>which</a:t>
                </a:r>
                <a:r>
                  <a:rPr lang="de-DE" sz="1400" i="1" dirty="0"/>
                  <a:t> </a:t>
                </a:r>
                <a:r>
                  <a:rPr lang="de-DE" sz="1400" i="1" dirty="0" err="1"/>
                  <a:t>can</a:t>
                </a:r>
                <a:r>
                  <a:rPr lang="de-DE" sz="1400" i="1" dirty="0"/>
                  <a:t> </a:t>
                </a:r>
                <a:r>
                  <a:rPr lang="de-DE" sz="1400" i="1" dirty="0" err="1"/>
                  <a:t>introduce</a:t>
                </a:r>
                <a:r>
                  <a:rPr lang="de-DE" sz="1400" i="1" dirty="0"/>
                  <a:t> additional </a:t>
                </a:r>
                <a:r>
                  <a:rPr lang="de-DE" sz="1400" i="1" dirty="0" err="1"/>
                  <a:t>positional</a:t>
                </a:r>
                <a:r>
                  <a:rPr lang="de-DE" sz="1400" i="1" dirty="0"/>
                  <a:t> </a:t>
                </a:r>
                <a:r>
                  <a:rPr lang="de-DE" sz="1400" i="1" dirty="0" err="1"/>
                  <a:t>measurement</a:t>
                </a:r>
                <a:r>
                  <a:rPr lang="de-DE" sz="1400" i="1" dirty="0"/>
                  <a:t> </a:t>
                </a:r>
                <a:r>
                  <a:rPr lang="de-DE" sz="1400" i="1" dirty="0" err="1"/>
                  <a:t>errors</a:t>
                </a:r>
                <a:r>
                  <a:rPr lang="de-DE" sz="1400" i="1" dirty="0"/>
                  <a:t>. </a:t>
                </a:r>
                <a:r>
                  <a:rPr lang="de-DE" sz="1400" i="1" dirty="0" err="1"/>
                  <a:t>To</a:t>
                </a:r>
                <a:r>
                  <a:rPr lang="de-DE" sz="1400" i="1" dirty="0"/>
                  <a:t> </a:t>
                </a:r>
                <a:r>
                  <a:rPr lang="de-DE" sz="1400" i="1" dirty="0" err="1"/>
                  <a:t>account</a:t>
                </a:r>
                <a:r>
                  <a:rPr lang="de-DE" sz="1400" i="1" dirty="0"/>
                  <a:t> </a:t>
                </a:r>
                <a:r>
                  <a:rPr lang="de-DE" sz="1400" i="1" dirty="0" err="1"/>
                  <a:t>for</a:t>
                </a:r>
                <a:r>
                  <a:rPr lang="de-DE" sz="1400" i="1" dirty="0"/>
                  <a:t> </a:t>
                </a:r>
                <a:r>
                  <a:rPr lang="de-DE" sz="1400" i="1" dirty="0" err="1"/>
                  <a:t>this</a:t>
                </a:r>
                <a:r>
                  <a:rPr lang="de-DE" sz="1400" i="1" dirty="0"/>
                  <a:t>, a </a:t>
                </a:r>
                <a:r>
                  <a:rPr lang="de-DE" sz="1400" i="1" dirty="0" err="1"/>
                  <a:t>new</a:t>
                </a:r>
                <a:r>
                  <a:rPr lang="de-DE" sz="1400" i="1" dirty="0"/>
                  <a:t> </a:t>
                </a:r>
                <a:r>
                  <a:rPr lang="de-DE" sz="1400" i="1" dirty="0" err="1"/>
                  <a:t>parameter</a:t>
                </a:r>
                <a:r>
                  <a:rPr lang="de-DE" sz="1400" i="1" dirty="0"/>
                  <a:t> Ω </a:t>
                </a:r>
                <a:r>
                  <a:rPr lang="de-DE" sz="1400" i="1" dirty="0" err="1"/>
                  <a:t>is</a:t>
                </a:r>
                <a:r>
                  <a:rPr lang="de-DE" sz="1400" i="1" dirty="0"/>
                  <a:t> </a:t>
                </a:r>
                <a:r>
                  <a:rPr lang="de-DE" sz="1400" i="1" dirty="0" err="1"/>
                  <a:t>defined</a:t>
                </a:r>
                <a:r>
                  <a:rPr lang="de-DE" sz="1400" i="1" dirty="0"/>
                  <a:t> </a:t>
                </a:r>
                <a:r>
                  <a:rPr lang="de-DE" sz="1400" i="1" dirty="0" err="1"/>
                  <a:t>to</a:t>
                </a:r>
                <a:r>
                  <a:rPr lang="de-DE" sz="1400" i="1" dirty="0"/>
                  <a:t> </a:t>
                </a:r>
                <a:r>
                  <a:rPr lang="de-DE" sz="1400" i="1" dirty="0" err="1"/>
                  <a:t>evaluate</a:t>
                </a:r>
                <a:r>
                  <a:rPr lang="de-DE" sz="1400" i="1" dirty="0"/>
                  <a:t> and </a:t>
                </a:r>
                <a:r>
                  <a:rPr lang="de-DE" sz="1400" i="1" dirty="0" err="1"/>
                  <a:t>minimize</a:t>
                </a:r>
                <a:r>
                  <a:rPr lang="de-DE" sz="1400" i="1" dirty="0"/>
                  <a:t> </a:t>
                </a:r>
                <a:r>
                  <a:rPr lang="de-DE" sz="1400" i="1" dirty="0" err="1"/>
                  <a:t>this</a:t>
                </a:r>
                <a:r>
                  <a:rPr lang="de-DE" sz="1400" i="1" dirty="0"/>
                  <a:t> </a:t>
                </a:r>
                <a:r>
                  <a:rPr lang="de-DE" sz="1400" i="1" dirty="0" err="1"/>
                  <a:t>discrepancy</a:t>
                </a:r>
                <a:r>
                  <a:rPr lang="de-DE" sz="1400" i="1" dirty="0"/>
                  <a:t>:</a:t>
                </a:r>
              </a:p>
              <a:p>
                <a:pPr/>
                <a:r>
                  <a:rPr lang="de-DE" sz="1400" b="1" i="0">
                    <a:solidFill>
                      <a:srgbClr val="262626"/>
                    </a:solidFill>
                    <a:latin typeface="Cambria Math" panose="02040503050406030204" pitchFamily="18" charset="0"/>
                  </a:rPr>
                  <a:t>𝜴=𝝀_𝒓/𝝀_𝒛 −𝟏</a:t>
                </a:r>
                <a:endParaRPr lang="de-DE" sz="1400" b="1" i="1" dirty="0">
                  <a:solidFill>
                    <a:srgbClr val="262626"/>
                  </a:solidFill>
                  <a:latin typeface="Cambria Math" panose="02040503050406030204" pitchFamily="18" charset="0"/>
                </a:endParaRPr>
              </a:p>
              <a:p>
                <a:endParaRPr lang="de-DE" dirty="0"/>
              </a:p>
            </p:txBody>
          </p:sp>
        </mc:Fallback>
      </mc:AlternateContent>
      <p:sp>
        <p:nvSpPr>
          <p:cNvPr id="4" name="Datumsplatzhalter 3"/>
          <p:cNvSpPr>
            <a:spLocks noGrp="1"/>
          </p:cNvSpPr>
          <p:nvPr>
            <p:ph type="dt" idx="1"/>
          </p:nvPr>
        </p:nvSpPr>
        <p:spPr/>
        <p:txBody>
          <a:bodyPr/>
          <a:lstStyle/>
          <a:p>
            <a:fld id="{E0C0B4A7-2E73-42B2-9AAF-69AE880F9E90}" type="datetime1">
              <a:rPr lang="de-DE" smtClean="0"/>
              <a:t>28.01.2025</a:t>
            </a:fld>
            <a:endParaRPr lang="de-DE" dirty="0"/>
          </a:p>
        </p:txBody>
      </p:sp>
      <p:sp>
        <p:nvSpPr>
          <p:cNvPr id="5" name="Fußzeilenplatzhalter 4"/>
          <p:cNvSpPr>
            <a:spLocks noGrp="1"/>
          </p:cNvSpPr>
          <p:nvPr>
            <p:ph type="ftr" sz="quarter" idx="4"/>
          </p:nvPr>
        </p:nvSpPr>
        <p:spPr/>
        <p:txBody>
          <a:bodyPr/>
          <a:lstStyle/>
          <a:p>
            <a:endParaRPr lang="de-DE" dirty="0"/>
          </a:p>
        </p:txBody>
      </p:sp>
      <p:sp>
        <p:nvSpPr>
          <p:cNvPr id="6" name="Foliennummernplatzhalter 5"/>
          <p:cNvSpPr>
            <a:spLocks noGrp="1"/>
          </p:cNvSpPr>
          <p:nvPr>
            <p:ph type="sldNum" sz="quarter" idx="5"/>
          </p:nvPr>
        </p:nvSpPr>
        <p:spPr/>
        <p:txBody>
          <a:bodyPr/>
          <a:lstStyle/>
          <a:p>
            <a:fld id="{7050EDB2-57C8-4CAE-B8DE-69B518AB0745}" type="slidenum">
              <a:rPr lang="de-DE" smtClean="0"/>
              <a:pPr/>
              <a:t>9</a:t>
            </a:fld>
            <a:endParaRPr lang="de-DE" dirty="0"/>
          </a:p>
        </p:txBody>
      </p:sp>
    </p:spTree>
    <p:extLst>
      <p:ext uri="{BB962C8B-B14F-4D97-AF65-F5344CB8AC3E}">
        <p14:creationId xmlns:p14="http://schemas.microsoft.com/office/powerpoint/2010/main" val="1016620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slideMaster" Target="../slideMasters/slideMaster1.xml"/><Relationship Id="rId4" Type="http://schemas.openxmlformats.org/officeDocument/2006/relationships/tags" Target="../tags/tag14.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Master" Target="../slideMasters/slideMaster1.xml"/><Relationship Id="rId5" Type="http://schemas.openxmlformats.org/officeDocument/2006/relationships/tags" Target="../tags/tag50.xml"/><Relationship Id="rId4" Type="http://schemas.openxmlformats.org/officeDocument/2006/relationships/tags" Target="../tags/tag49.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slideMaster" Target="../slideMasters/slideMaster1.xml"/><Relationship Id="rId4" Type="http://schemas.openxmlformats.org/officeDocument/2006/relationships/tags" Target="../tags/tag54.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Master" Target="../slideMasters/slideMaster1.xml"/><Relationship Id="rId4" Type="http://schemas.openxmlformats.org/officeDocument/2006/relationships/tags" Target="../tags/tag66.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slideMaster" Target="../slideMasters/slideMaster1.xml"/><Relationship Id="rId4" Type="http://schemas.openxmlformats.org/officeDocument/2006/relationships/tags" Target="../tags/tag70.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5" Type="http://schemas.openxmlformats.org/officeDocument/2006/relationships/slideMaster" Target="../slideMasters/slideMaster1.xml"/><Relationship Id="rId4" Type="http://schemas.openxmlformats.org/officeDocument/2006/relationships/tags" Target="../tags/tag7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9.xml"/><Relationship Id="rId1" Type="http://schemas.openxmlformats.org/officeDocument/2006/relationships/tags" Target="../tags/tag78.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slideMaster" Target="../slideMasters/slideMaster1.xml"/><Relationship Id="rId4" Type="http://schemas.openxmlformats.org/officeDocument/2006/relationships/tags" Target="../tags/tag18.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0.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2.xml"/><Relationship Id="rId1" Type="http://schemas.openxmlformats.org/officeDocument/2006/relationships/tags" Target="../tags/tag8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3.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slideMaster" Target="../slideMasters/slideMaster1.xml"/><Relationship Id="rId5" Type="http://schemas.openxmlformats.org/officeDocument/2006/relationships/tags" Target="../tags/tag35.xml"/><Relationship Id="rId4" Type="http://schemas.openxmlformats.org/officeDocument/2006/relationships/tags" Target="../tags/tag34.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slideMaster" Target="../slideMasters/slideMaster1.xml"/><Relationship Id="rId5" Type="http://schemas.openxmlformats.org/officeDocument/2006/relationships/tags" Target="../tags/tag40.xml"/><Relationship Id="rId4" Type="http://schemas.openxmlformats.org/officeDocument/2006/relationships/tags" Target="../tags/tag39.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Master" Target="../slideMasters/slideMaster1.xml"/><Relationship Id="rId5" Type="http://schemas.openxmlformats.org/officeDocument/2006/relationships/tags" Target="../tags/tag45.xml"/><Relationship Id="rId4" Type="http://schemas.openxmlformats.org/officeDocument/2006/relationships/tags" Target="../tags/tag4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Lef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ctrTitle" hasCustomPrompt="1"/>
          </p:nvPr>
        </p:nvSpPr>
        <p:spPr bwMode="gray">
          <a:xfrm>
            <a:off x="696000" y="4077072"/>
            <a:ext cx="11016575" cy="792000"/>
          </a:xfrm>
          <a:prstGeom prst="rect">
            <a:avLst/>
          </a:prstGeom>
        </p:spPr>
        <p:txBody>
          <a:bodyPr tIns="0" anchor="b"/>
          <a:lstStyle>
            <a:lvl1pPr algn="l">
              <a:lnSpc>
                <a:spcPct val="85000"/>
              </a:lnSpc>
              <a:defRPr sz="3200">
                <a:solidFill>
                  <a:schemeClr val="tx1"/>
                </a:solidFill>
              </a:defRPr>
            </a:lvl1pPr>
          </a:lstStyle>
          <a:p>
            <a:r>
              <a:rPr lang="en-US"/>
              <a:t>Click to edit title</a:t>
            </a:r>
          </a:p>
        </p:txBody>
      </p:sp>
      <p:sp>
        <p:nvSpPr>
          <p:cNvPr id="4" name="Subtitle">
            <a:extLst>
              <a:ext uri="{FF2B5EF4-FFF2-40B4-BE49-F238E27FC236}">
                <a16:creationId xmlns:a16="http://schemas.microsoft.com/office/drawing/2014/main" id="{A85A5AA7-48AF-4602-B055-91203610A833}"/>
              </a:ext>
            </a:extLst>
          </p:cNvPr>
          <p:cNvSpPr>
            <a:spLocks noGrp="1"/>
          </p:cNvSpPr>
          <p:nvPr>
            <p:ph type="body" sz="quarter" idx="12" hasCustomPrompt="1"/>
          </p:nvPr>
        </p:nvSpPr>
        <p:spPr bwMode="gray">
          <a:xfrm>
            <a:off x="696000" y="4869656"/>
            <a:ext cx="11016574" cy="863600"/>
          </a:xfrm>
        </p:spPr>
        <p:txBody>
          <a:bodyPr anchor="b"/>
          <a:lstStyle>
            <a:lvl1pPr marL="0" indent="0" algn="l">
              <a:spcBef>
                <a:spcPts val="0"/>
              </a:spcBef>
              <a:buFont typeface="Arial" panose="020B0604020202020204" pitchFamily="34" charset="0"/>
              <a:buNone/>
              <a:defRPr b="0"/>
            </a:lvl1pPr>
            <a:lvl2pPr marL="0" indent="0" algn="l">
              <a:spcBef>
                <a:spcPts val="0"/>
              </a:spcBef>
              <a:buFont typeface="Arial" panose="020B0604020202020204" pitchFamily="34" charset="0"/>
              <a:buNone/>
              <a:defRPr b="0"/>
            </a:lvl2pPr>
            <a:lvl3pPr marL="0" indent="0" algn="l">
              <a:spcBef>
                <a:spcPts val="0"/>
              </a:spcBef>
              <a:buNone/>
              <a:defRPr b="0"/>
            </a:lvl3pPr>
            <a:lvl4pPr marL="0" indent="0" algn="l">
              <a:spcBef>
                <a:spcPts val="0"/>
              </a:spcBef>
              <a:buNone/>
              <a:defRPr b="0"/>
            </a:lvl4pPr>
            <a:lvl5pPr marL="0" indent="0" algn="l">
              <a:spcBef>
                <a:spcPts val="0"/>
              </a:spcBef>
              <a:buNone/>
              <a:defRPr b="0"/>
            </a:lvl5pPr>
            <a:lvl6pPr marL="0" indent="0" algn="l">
              <a:spcBef>
                <a:spcPts val="0"/>
              </a:spcBef>
              <a:buNone/>
              <a:defRPr b="0"/>
            </a:lvl6pPr>
            <a:lvl7pPr marL="0" indent="0" algn="l">
              <a:spcBef>
                <a:spcPts val="0"/>
              </a:spcBef>
              <a:buNone/>
              <a:defRPr b="0"/>
            </a:lvl7pPr>
            <a:lvl8pPr marL="0" indent="0" algn="l">
              <a:spcBef>
                <a:spcPts val="0"/>
              </a:spcBef>
              <a:buNone/>
              <a:defRPr b="0"/>
            </a:lvl8pPr>
            <a:lvl9pPr marL="0" indent="0" algn="l">
              <a:spcBef>
                <a:spcPts val="0"/>
              </a:spcBef>
              <a:buNone/>
              <a:defRPr b="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5" name="Hide Copyright white field">
            <a:extLst>
              <a:ext uri="{FF2B5EF4-FFF2-40B4-BE49-F238E27FC236}">
                <a16:creationId xmlns:a16="http://schemas.microsoft.com/office/drawing/2014/main" id="{17755C1F-FDA8-44A8-9AE0-DAA7520915C0}"/>
              </a:ext>
            </a:extLst>
          </p:cNvPr>
          <p:cNvSpPr/>
          <p:nvPr userDrawn="1">
            <p:custDataLst>
              <p:tags r:id="rId1"/>
            </p:custDataLst>
          </p:nvPr>
        </p:nvSpPr>
        <p:spPr bwMode="gray">
          <a:xfrm rot="5400000">
            <a:off x="9242039" y="4747460"/>
            <a:ext cx="476673" cy="374441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
        <p:nvSpPr>
          <p:cNvPr id="9" name="Picture Placeholder"/>
          <p:cNvSpPr>
            <a:spLocks noGrp="1"/>
          </p:cNvSpPr>
          <p:nvPr>
            <p:ph type="pic" sz="quarter" idx="10" hasCustomPrompt="1"/>
            <p:custDataLst>
              <p:tags r:id="rId2"/>
            </p:custDataLst>
          </p:nvPr>
        </p:nvSpPr>
        <p:spPr bwMode="gray">
          <a:xfrm>
            <a:off x="0" y="836613"/>
            <a:ext cx="12192000" cy="2880000"/>
          </a:xfrm>
          <a:prstGeom prst="rect">
            <a:avLst/>
          </a:prstGeom>
          <a:solidFill>
            <a:srgbClr val="E3E3E3"/>
          </a:solidFill>
        </p:spPr>
        <p:txBody>
          <a:bodyPr tIns="504000" anchor="ctr">
            <a:normAutofit/>
          </a:bodyPr>
          <a:lstStyle>
            <a:lvl1pPr marL="0" indent="0" algn="ctr">
              <a:spcBef>
                <a:spcPts val="0"/>
              </a:spcBef>
              <a:buFont typeface="Arial" panose="020B0604020202020204" pitchFamily="34" charset="0"/>
              <a:buNone/>
              <a:defRPr sz="1200" b="0">
                <a:solidFill>
                  <a:schemeClr val="tx1"/>
                </a:solidFill>
              </a:defRPr>
            </a:lvl1pPr>
            <a:lvl2pPr marL="0" indent="0" algn="ctr">
              <a:spcBef>
                <a:spcPts val="0"/>
              </a:spcBef>
              <a:buNone/>
              <a:defRPr sz="1200">
                <a:solidFill>
                  <a:schemeClr val="accent5"/>
                </a:solidFill>
              </a:defRPr>
            </a:lvl2pPr>
            <a:lvl3pPr marL="0" indent="0" algn="ctr">
              <a:spcBef>
                <a:spcPts val="0"/>
              </a:spcBef>
              <a:buNone/>
              <a:defRPr sz="1200">
                <a:solidFill>
                  <a:schemeClr val="accent5"/>
                </a:solidFill>
              </a:defRPr>
            </a:lvl3pPr>
            <a:lvl4pPr marL="0" indent="0" algn="ctr">
              <a:spcBef>
                <a:spcPts val="0"/>
              </a:spcBef>
              <a:buNone/>
              <a:defRPr sz="1200">
                <a:solidFill>
                  <a:schemeClr val="accent5"/>
                </a:solidFill>
              </a:defRPr>
            </a:lvl4pPr>
            <a:lvl5pPr marL="0" indent="0" algn="ctr">
              <a:spcBef>
                <a:spcPts val="0"/>
              </a:spcBef>
              <a:buNone/>
              <a:defRPr sz="1200">
                <a:solidFill>
                  <a:schemeClr val="accent5"/>
                </a:solidFill>
              </a:defRPr>
            </a:lvl5pPr>
            <a:lvl6pPr marL="0" indent="0" algn="ctr">
              <a:spcBef>
                <a:spcPts val="0"/>
              </a:spcBef>
              <a:buNone/>
              <a:defRPr sz="1200">
                <a:solidFill>
                  <a:schemeClr val="accent5"/>
                </a:solidFill>
              </a:defRPr>
            </a:lvl6pPr>
            <a:lvl7pPr marL="0" indent="0" algn="ctr">
              <a:spcBef>
                <a:spcPts val="0"/>
              </a:spcBef>
              <a:buNone/>
              <a:defRPr sz="1200">
                <a:solidFill>
                  <a:schemeClr val="accent5"/>
                </a:solidFill>
              </a:defRPr>
            </a:lvl7pPr>
            <a:lvl8pPr marL="0" indent="0" algn="ctr">
              <a:spcBef>
                <a:spcPts val="0"/>
              </a:spcBef>
              <a:buNone/>
              <a:defRPr sz="1200">
                <a:solidFill>
                  <a:schemeClr val="accent5"/>
                </a:solidFill>
              </a:defRPr>
            </a:lvl8pPr>
            <a:lvl9pPr marL="0" indent="0" algn="ctr">
              <a:spcBef>
                <a:spcPts val="0"/>
              </a:spcBef>
              <a:buNone/>
              <a:defRPr sz="1200">
                <a:solidFill>
                  <a:schemeClr val="accent5"/>
                </a:solidFill>
              </a:defRPr>
            </a:lvl9pPr>
          </a:lstStyle>
          <a:p>
            <a:r>
              <a:rPr lang="en-US" noProof="0"/>
              <a:t>Click icon to add picture</a:t>
            </a:r>
          </a:p>
        </p:txBody>
      </p:sp>
      <p:sp>
        <p:nvSpPr>
          <p:cNvPr id="6" name="Green Marker">
            <a:extLst>
              <a:ext uri="{FF2B5EF4-FFF2-40B4-BE49-F238E27FC236}">
                <a16:creationId xmlns:a16="http://schemas.microsoft.com/office/drawing/2014/main" id="{B8307701-0ED4-494D-8CFD-0E5B82B4A3DB}"/>
              </a:ext>
            </a:extLst>
          </p:cNvPr>
          <p:cNvSpPr>
            <a:spLocks noGrp="1"/>
          </p:cNvSpPr>
          <p:nvPr>
            <p:ph type="body" sz="quarter" idx="11" hasCustomPrompt="1"/>
            <p:custDataLst>
              <p:tags r:id="rId3"/>
            </p:custDataLst>
          </p:nvPr>
        </p:nvSpPr>
        <p:spPr bwMode="gray">
          <a:xfrm>
            <a:off x="0" y="2672613"/>
            <a:ext cx="252000" cy="2088000"/>
          </a:xfrm>
          <a:solidFill>
            <a:srgbClr val="00893E">
              <a:alpha val="80000"/>
            </a:srgbClr>
          </a:solidFill>
        </p:spPr>
        <p:txBody>
          <a:bodyPr vert="horz" lIns="0" tIns="0" rIns="0" bIns="0" rtlCol="0">
            <a:noAutofit/>
          </a:bodyPr>
          <a:lstStyle>
            <a:lvl1pPr>
              <a:defRPr lang="en-US" sz="100" dirty="0">
                <a:solidFill>
                  <a:schemeClr val="accent2"/>
                </a:solidFill>
              </a:defRPr>
            </a:lvl1pPr>
          </a:lstStyle>
          <a:p>
            <a:pPr lvl="0"/>
            <a:r>
              <a:rPr lang="en-US"/>
              <a:t> </a:t>
            </a:r>
          </a:p>
        </p:txBody>
      </p:sp>
      <p:sp>
        <p:nvSpPr>
          <p:cNvPr id="3" name="White Area Logo" hidden="1">
            <a:extLst>
              <a:ext uri="{FF2B5EF4-FFF2-40B4-BE49-F238E27FC236}">
                <a16:creationId xmlns:a16="http://schemas.microsoft.com/office/drawing/2014/main" id="{BD5D9C66-3F22-420A-8F4D-63BA0545EE26}"/>
              </a:ext>
            </a:extLst>
          </p:cNvPr>
          <p:cNvSpPr/>
          <p:nvPr userDrawn="1">
            <p:custDataLst>
              <p:tags r:id="rId4"/>
            </p:custDataLst>
          </p:nvPr>
        </p:nvSpPr>
        <p:spPr bwMode="gray">
          <a:xfrm>
            <a:off x="9408000" y="0"/>
            <a:ext cx="2784000" cy="765000"/>
          </a:xfrm>
          <a:prstGeom prst="rect">
            <a:avLst/>
          </a:prstGeom>
          <a:noFill/>
          <a:ln w="6350">
            <a:solidFill>
              <a:srgbClr val="A31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pic>
        <p:nvPicPr>
          <p:cNvPr id="7" name="Inhaltsplatzhalter 8">
            <a:extLst>
              <a:ext uri="{FF2B5EF4-FFF2-40B4-BE49-F238E27FC236}">
                <a16:creationId xmlns:a16="http://schemas.microsoft.com/office/drawing/2014/main" id="{51A62923-CEB0-40F7-BEC8-9810CFDFB48D}"/>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gray">
          <a:xfrm>
            <a:off x="10091005" y="6308725"/>
            <a:ext cx="1633530" cy="182889"/>
          </a:xfrm>
          <a:prstGeom prst="rect">
            <a:avLst/>
          </a:prstGeom>
        </p:spPr>
      </p:pic>
    </p:spTree>
    <p:extLst>
      <p:ext uri="{BB962C8B-B14F-4D97-AF65-F5344CB8AC3E}">
        <p14:creationId xmlns:p14="http://schemas.microsoft.com/office/powerpoint/2010/main" val="3772304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Grey Box | 4">
    <p:spTree>
      <p:nvGrpSpPr>
        <p:cNvPr id="1" name=""/>
        <p:cNvGrpSpPr/>
        <p:nvPr/>
      </p:nvGrpSpPr>
      <p:grpSpPr>
        <a:xfrm>
          <a:off x="0" y="0"/>
          <a:ext cx="0" cy="0"/>
          <a:chOff x="0" y="0"/>
          <a:chExt cx="0" cy="0"/>
        </a:xfrm>
      </p:grpSpPr>
      <p:sp>
        <p:nvSpPr>
          <p:cNvPr id="13" name="Chapter">
            <a:extLst>
              <a:ext uri="{FF2B5EF4-FFF2-40B4-BE49-F238E27FC236}">
                <a16:creationId xmlns:a16="http://schemas.microsoft.com/office/drawing/2014/main" id="{27A164CE-CCA8-4888-9211-7BE8837A9727}"/>
              </a:ext>
            </a:extLst>
          </p:cNvPr>
          <p:cNvSpPr>
            <a:spLocks noGrp="1"/>
          </p:cNvSpPr>
          <p:nvPr>
            <p:ph type="body" sz="quarter" idx="13" hasCustomPrompt="1"/>
            <p:custDataLst>
              <p:tags r:id="rId1"/>
            </p:custDataLst>
          </p:nvPr>
        </p:nvSpPr>
        <p:spPr bwMode="gray">
          <a:xfrm>
            <a:off x="479376" y="404664"/>
            <a:ext cx="7164000" cy="215900"/>
          </a:xfrm>
          <a:prstGeom prst="rect">
            <a:avLst/>
          </a:prstGeom>
        </p:spPr>
        <p:txBody>
          <a:bodyPr anchor="b">
            <a:noAutofit/>
          </a:bodyPr>
          <a:lstStyle>
            <a:lvl1pPr marL="0" indent="0">
              <a:spcBef>
                <a:spcPts val="0"/>
              </a:spcBef>
              <a:buFont typeface="Arial" panose="020B0604020202020204" pitchFamily="34" charset="0"/>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vl6pPr marL="0" indent="0">
              <a:spcBef>
                <a:spcPts val="0"/>
              </a:spcBef>
              <a:buNone/>
              <a:defRPr sz="1200"/>
            </a:lvl6pPr>
            <a:lvl7pPr marL="0" indent="0">
              <a:spcBef>
                <a:spcPts val="0"/>
              </a:spcBef>
              <a:buNone/>
              <a:defRPr sz="1200"/>
            </a:lvl7pPr>
            <a:lvl8pPr marL="0" indent="0">
              <a:spcBef>
                <a:spcPts val="0"/>
              </a:spcBef>
              <a:buNone/>
              <a:defRPr sz="1200"/>
            </a:lvl8pPr>
            <a:lvl9pPr marL="0" indent="0">
              <a:spcBef>
                <a:spcPts val="0"/>
              </a:spcBef>
              <a:buNone/>
              <a:defRPr sz="1200"/>
            </a:lvl9pPr>
          </a:lstStyle>
          <a:p>
            <a:pPr lvl="0"/>
            <a:r>
              <a:rPr lang="en-US"/>
              <a:t>Chapter</a:t>
            </a:r>
          </a:p>
        </p:txBody>
      </p:sp>
      <p:sp>
        <p:nvSpPr>
          <p:cNvPr id="2" name="Title">
            <a:extLst>
              <a:ext uri="{FF2B5EF4-FFF2-40B4-BE49-F238E27FC236}">
                <a16:creationId xmlns:a16="http://schemas.microsoft.com/office/drawing/2014/main" id="{EDF72890-08D2-403D-A65E-6DD4F633E3BA}"/>
              </a:ext>
            </a:extLst>
          </p:cNvPr>
          <p:cNvSpPr>
            <a:spLocks noGrp="1"/>
          </p:cNvSpPr>
          <p:nvPr>
            <p:ph type="title" hasCustomPrompt="1"/>
          </p:nvPr>
        </p:nvSpPr>
        <p:spPr bwMode="gray"/>
        <p:txBody>
          <a:bodyPr/>
          <a:lstStyle>
            <a:lvl1pPr>
              <a:defRPr/>
            </a:lvl1pPr>
          </a:lstStyle>
          <a:p>
            <a:r>
              <a:rPr lang="en-US"/>
              <a:t>Click to edit title</a:t>
            </a:r>
          </a:p>
        </p:txBody>
      </p:sp>
      <p:sp>
        <p:nvSpPr>
          <p:cNvPr id="7" name="Content Placeholder Left">
            <a:extLst>
              <a:ext uri="{FF2B5EF4-FFF2-40B4-BE49-F238E27FC236}">
                <a16:creationId xmlns:a16="http://schemas.microsoft.com/office/drawing/2014/main" id="{CE626908-E1AB-4CFF-B589-18F14E8E9724}"/>
              </a:ext>
            </a:extLst>
          </p:cNvPr>
          <p:cNvSpPr>
            <a:spLocks noGrp="1"/>
          </p:cNvSpPr>
          <p:nvPr>
            <p:ph sz="quarter" idx="12" hasCustomPrompt="1"/>
          </p:nvPr>
        </p:nvSpPr>
        <p:spPr bwMode="gray">
          <a:xfrm>
            <a:off x="479424" y="1628676"/>
            <a:ext cx="5400676" cy="4391125"/>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5" name="Grey Rectangle">
            <a:extLst>
              <a:ext uri="{FF2B5EF4-FFF2-40B4-BE49-F238E27FC236}">
                <a16:creationId xmlns:a16="http://schemas.microsoft.com/office/drawing/2014/main" id="{02EE3BEB-7F7C-417B-BDB5-3AEACA8B78EC}"/>
              </a:ext>
            </a:extLst>
          </p:cNvPr>
          <p:cNvSpPr/>
          <p:nvPr userDrawn="1">
            <p:custDataLst>
              <p:tags r:id="rId2"/>
            </p:custDataLst>
          </p:nvPr>
        </p:nvSpPr>
        <p:spPr bwMode="gray">
          <a:xfrm flipH="1">
            <a:off x="6167438" y="1340767"/>
            <a:ext cx="6026400" cy="4967957"/>
          </a:xfrm>
          <a:prstGeom prst="rect">
            <a:avLst/>
          </a:prstGeom>
          <a:solidFill>
            <a:srgbClr val="E3E3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
        <p:nvSpPr>
          <p:cNvPr id="10" name="White Rectangle">
            <a:extLst>
              <a:ext uri="{FF2B5EF4-FFF2-40B4-BE49-F238E27FC236}">
                <a16:creationId xmlns:a16="http://schemas.microsoft.com/office/drawing/2014/main" id="{9B9AD2B1-578A-4211-9541-BA4E9EE2104C}"/>
              </a:ext>
            </a:extLst>
          </p:cNvPr>
          <p:cNvSpPr/>
          <p:nvPr userDrawn="1">
            <p:custDataLst>
              <p:tags r:id="rId3"/>
            </p:custDataLst>
          </p:nvPr>
        </p:nvSpPr>
        <p:spPr bwMode="gray">
          <a:xfrm>
            <a:off x="6311900" y="1484313"/>
            <a:ext cx="5545138" cy="468099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
        <p:nvSpPr>
          <p:cNvPr id="15" name="Content Placeholder Right"/>
          <p:cNvSpPr>
            <a:spLocks noGrp="1"/>
          </p:cNvSpPr>
          <p:nvPr>
            <p:ph sz="quarter" idx="17" hasCustomPrompt="1"/>
          </p:nvPr>
        </p:nvSpPr>
        <p:spPr bwMode="gray">
          <a:xfrm>
            <a:off x="6477000" y="1628675"/>
            <a:ext cx="5235624" cy="4391125"/>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3" name="Date Placeholder"/>
          <p:cNvSpPr>
            <a:spLocks noGrp="1"/>
          </p:cNvSpPr>
          <p:nvPr>
            <p:ph type="dt" sz="half" idx="14"/>
          </p:nvPr>
        </p:nvSpPr>
        <p:spPr bwMode="gray"/>
        <p:txBody>
          <a:bodyPr/>
          <a:lstStyle/>
          <a:p>
            <a:fld id="{64505FAF-857D-4CA8-AB04-EB27DAADB7F4}" type="datetime1">
              <a:rPr lang="en-US" smtClean="0"/>
              <a:t>1/28/2025</a:t>
            </a:fld>
            <a:endParaRPr lang="en-US"/>
          </a:p>
        </p:txBody>
      </p:sp>
      <p:sp>
        <p:nvSpPr>
          <p:cNvPr id="6" name="Footer Placeholder"/>
          <p:cNvSpPr>
            <a:spLocks noGrp="1"/>
          </p:cNvSpPr>
          <p:nvPr>
            <p:ph type="ftr" sz="quarter" idx="15"/>
          </p:nvPr>
        </p:nvSpPr>
        <p:spPr bwMode="gray">
          <a:xfrm>
            <a:off x="1272000" y="6525344"/>
            <a:ext cx="7056248" cy="180000"/>
          </a:xfrm>
          <a:prstGeom prst="rect">
            <a:avLst/>
          </a:prstGeom>
        </p:spPr>
        <p:txBody>
          <a:bodyPr/>
          <a:lstStyle/>
          <a:p>
            <a:r>
              <a:rPr lang="en-US"/>
              <a:t>Wai-Wai Buchet</a:t>
            </a:r>
          </a:p>
        </p:txBody>
      </p:sp>
      <p:sp>
        <p:nvSpPr>
          <p:cNvPr id="14" name="Slide Number Placeholder"/>
          <p:cNvSpPr>
            <a:spLocks noGrp="1"/>
          </p:cNvSpPr>
          <p:nvPr>
            <p:ph type="sldNum" sz="quarter" idx="16"/>
          </p:nvPr>
        </p:nvSpPr>
        <p:spPr bwMode="gray"/>
        <p:txBody>
          <a:bodyPr/>
          <a:lstStyle/>
          <a:p>
            <a:fld id="{CCF10D83-73B2-4D20-BE53-AA27B2521160}" type="slidenum">
              <a:rPr lang="en-US"/>
              <a:pPr/>
              <a:t>‹#›</a:t>
            </a:fld>
            <a:endParaRPr lang="en-US"/>
          </a:p>
        </p:txBody>
      </p:sp>
      <p:sp>
        <p:nvSpPr>
          <p:cNvPr id="16" name="Text Image Area" hidden="1">
            <a:extLst>
              <a:ext uri="{FF2B5EF4-FFF2-40B4-BE49-F238E27FC236}">
                <a16:creationId xmlns:a16="http://schemas.microsoft.com/office/drawing/2014/main" id="{F5537F9E-7E7D-4ABD-A7DF-89A4571531E1}"/>
              </a:ext>
            </a:extLst>
          </p:cNvPr>
          <p:cNvSpPr/>
          <p:nvPr userDrawn="1">
            <p:custDataLst>
              <p:tags r:id="rId4"/>
            </p:custDataLst>
          </p:nvPr>
        </p:nvSpPr>
        <p:spPr bwMode="gray">
          <a:xfrm>
            <a:off x="0" y="1341000"/>
            <a:ext cx="12192000" cy="5004000"/>
          </a:xfrm>
          <a:prstGeom prst="rect">
            <a:avLst/>
          </a:prstGeom>
          <a:noFill/>
          <a:ln w="19050">
            <a:solidFill>
              <a:srgbClr val="FFE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10000"/>
              </a:lnSpc>
              <a:spcBef>
                <a:spcPts val="0"/>
              </a:spcBef>
              <a:spcAft>
                <a:spcPts val="0"/>
              </a:spcAft>
            </a:pPr>
            <a:endParaRPr lang="en-US" sz="1400" b="0" i="0" u="none" baseline="0">
              <a:solidFill>
                <a:srgbClr val="000000"/>
              </a:solidFill>
            </a:endParaRPr>
          </a:p>
        </p:txBody>
      </p:sp>
      <p:sp>
        <p:nvSpPr>
          <p:cNvPr id="17" name="White Area Logo" hidden="1">
            <a:extLst>
              <a:ext uri="{FF2B5EF4-FFF2-40B4-BE49-F238E27FC236}">
                <a16:creationId xmlns:a16="http://schemas.microsoft.com/office/drawing/2014/main" id="{34F8AD09-9877-4F9E-A213-15FC747CED8A}"/>
              </a:ext>
            </a:extLst>
          </p:cNvPr>
          <p:cNvSpPr/>
          <p:nvPr userDrawn="1">
            <p:custDataLst>
              <p:tags r:id="rId5"/>
            </p:custDataLst>
          </p:nvPr>
        </p:nvSpPr>
        <p:spPr bwMode="gray">
          <a:xfrm>
            <a:off x="9408000" y="0"/>
            <a:ext cx="2784000" cy="1053000"/>
          </a:xfrm>
          <a:prstGeom prst="rect">
            <a:avLst/>
          </a:prstGeom>
          <a:noFill/>
          <a:ln w="6350">
            <a:solidFill>
              <a:srgbClr val="A31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Tree>
    <p:extLst>
      <p:ext uri="{BB962C8B-B14F-4D97-AF65-F5344CB8AC3E}">
        <p14:creationId xmlns:p14="http://schemas.microsoft.com/office/powerpoint/2010/main" val="352776125"/>
      </p:ext>
    </p:extLst>
  </p:cSld>
  <p:clrMapOvr>
    <a:masterClrMapping/>
  </p:clrMapOvr>
  <p:hf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Grey Text Box | 1">
    <p:spTree>
      <p:nvGrpSpPr>
        <p:cNvPr id="1" name=""/>
        <p:cNvGrpSpPr/>
        <p:nvPr/>
      </p:nvGrpSpPr>
      <p:grpSpPr>
        <a:xfrm>
          <a:off x="0" y="0"/>
          <a:ext cx="0" cy="0"/>
          <a:chOff x="0" y="0"/>
          <a:chExt cx="0" cy="0"/>
        </a:xfrm>
      </p:grpSpPr>
      <p:sp>
        <p:nvSpPr>
          <p:cNvPr id="14" name="Chapter">
            <a:extLst>
              <a:ext uri="{FF2B5EF4-FFF2-40B4-BE49-F238E27FC236}">
                <a16:creationId xmlns:a16="http://schemas.microsoft.com/office/drawing/2014/main" id="{D4912701-0F1C-43DF-AA25-1EBFFF436848}"/>
              </a:ext>
            </a:extLst>
          </p:cNvPr>
          <p:cNvSpPr>
            <a:spLocks noGrp="1"/>
          </p:cNvSpPr>
          <p:nvPr>
            <p:ph type="body" sz="quarter" idx="13" hasCustomPrompt="1"/>
            <p:custDataLst>
              <p:tags r:id="rId1"/>
            </p:custDataLst>
          </p:nvPr>
        </p:nvSpPr>
        <p:spPr bwMode="gray">
          <a:xfrm>
            <a:off x="479376" y="404664"/>
            <a:ext cx="7164000" cy="215900"/>
          </a:xfrm>
          <a:prstGeom prst="rect">
            <a:avLst/>
          </a:prstGeom>
        </p:spPr>
        <p:txBody>
          <a:bodyPr anchor="b">
            <a:noAutofit/>
          </a:bodyPr>
          <a:lstStyle>
            <a:lvl1pPr marL="0" indent="0">
              <a:spcBef>
                <a:spcPts val="0"/>
              </a:spcBef>
              <a:buFont typeface="Arial" panose="020B0604020202020204" pitchFamily="34" charset="0"/>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vl6pPr marL="0" indent="0">
              <a:spcBef>
                <a:spcPts val="0"/>
              </a:spcBef>
              <a:buNone/>
              <a:defRPr sz="1200"/>
            </a:lvl6pPr>
            <a:lvl7pPr marL="0" indent="0">
              <a:spcBef>
                <a:spcPts val="0"/>
              </a:spcBef>
              <a:buNone/>
              <a:defRPr sz="1200"/>
            </a:lvl7pPr>
            <a:lvl8pPr marL="0" indent="0">
              <a:spcBef>
                <a:spcPts val="0"/>
              </a:spcBef>
              <a:buNone/>
              <a:defRPr sz="1200"/>
            </a:lvl8pPr>
            <a:lvl9pPr marL="0" indent="0">
              <a:spcBef>
                <a:spcPts val="0"/>
              </a:spcBef>
              <a:buNone/>
              <a:defRPr sz="1200"/>
            </a:lvl9pPr>
          </a:lstStyle>
          <a:p>
            <a:pPr lvl="0"/>
            <a:r>
              <a:rPr lang="en-US"/>
              <a:t>Chapter</a:t>
            </a:r>
          </a:p>
        </p:txBody>
      </p:sp>
      <p:sp>
        <p:nvSpPr>
          <p:cNvPr id="2" name="Title">
            <a:extLst>
              <a:ext uri="{FF2B5EF4-FFF2-40B4-BE49-F238E27FC236}">
                <a16:creationId xmlns:a16="http://schemas.microsoft.com/office/drawing/2014/main" id="{EDF72890-08D2-403D-A65E-6DD4F633E3BA}"/>
              </a:ext>
            </a:extLst>
          </p:cNvPr>
          <p:cNvSpPr>
            <a:spLocks noGrp="1"/>
          </p:cNvSpPr>
          <p:nvPr>
            <p:ph type="title" hasCustomPrompt="1"/>
          </p:nvPr>
        </p:nvSpPr>
        <p:spPr bwMode="gray"/>
        <p:txBody>
          <a:bodyPr/>
          <a:lstStyle>
            <a:lvl1pPr>
              <a:defRPr/>
            </a:lvl1pPr>
          </a:lstStyle>
          <a:p>
            <a:r>
              <a:rPr lang="en-US"/>
              <a:t>Click to edit title</a:t>
            </a:r>
          </a:p>
        </p:txBody>
      </p:sp>
      <p:sp>
        <p:nvSpPr>
          <p:cNvPr id="7" name="Content Placeholder Left">
            <a:extLst>
              <a:ext uri="{FF2B5EF4-FFF2-40B4-BE49-F238E27FC236}">
                <a16:creationId xmlns:a16="http://schemas.microsoft.com/office/drawing/2014/main" id="{CA26B44B-9BF5-4CBF-87F9-C7A9787E0C9A}"/>
              </a:ext>
            </a:extLst>
          </p:cNvPr>
          <p:cNvSpPr>
            <a:spLocks noGrp="1"/>
          </p:cNvSpPr>
          <p:nvPr>
            <p:ph sz="quarter" idx="14" hasCustomPrompt="1"/>
          </p:nvPr>
        </p:nvSpPr>
        <p:spPr bwMode="gray">
          <a:xfrm>
            <a:off x="479425" y="1628776"/>
            <a:ext cx="8280400" cy="4391125"/>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5" name="Grey Rectangle">
            <a:extLst>
              <a:ext uri="{FF2B5EF4-FFF2-40B4-BE49-F238E27FC236}">
                <a16:creationId xmlns:a16="http://schemas.microsoft.com/office/drawing/2014/main" id="{02EE3BEB-7F7C-417B-BDB5-3AEACA8B78EC}"/>
              </a:ext>
            </a:extLst>
          </p:cNvPr>
          <p:cNvSpPr/>
          <p:nvPr userDrawn="1">
            <p:custDataLst>
              <p:tags r:id="rId2"/>
            </p:custDataLst>
          </p:nvPr>
        </p:nvSpPr>
        <p:spPr bwMode="gray">
          <a:xfrm flipH="1">
            <a:off x="9048328" y="1340767"/>
            <a:ext cx="3143672" cy="4967957"/>
          </a:xfrm>
          <a:prstGeom prst="rect">
            <a:avLst/>
          </a:prstGeom>
          <a:solidFill>
            <a:srgbClr val="E3E3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
        <p:nvSpPr>
          <p:cNvPr id="11" name="Content Placeholder Right">
            <a:extLst>
              <a:ext uri="{FF2B5EF4-FFF2-40B4-BE49-F238E27FC236}">
                <a16:creationId xmlns:a16="http://schemas.microsoft.com/office/drawing/2014/main" id="{59CDA235-7A85-4201-984D-3DF266BEC8C9}"/>
              </a:ext>
            </a:extLst>
          </p:cNvPr>
          <p:cNvSpPr>
            <a:spLocks noGrp="1"/>
          </p:cNvSpPr>
          <p:nvPr>
            <p:ph sz="quarter" idx="12" hasCustomPrompt="1"/>
          </p:nvPr>
        </p:nvSpPr>
        <p:spPr bwMode="gray">
          <a:xfrm>
            <a:off x="9336360" y="1628676"/>
            <a:ext cx="2376215" cy="4391125"/>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3" name="Date Placeholder"/>
          <p:cNvSpPr>
            <a:spLocks noGrp="1"/>
          </p:cNvSpPr>
          <p:nvPr>
            <p:ph type="dt" sz="half" idx="15"/>
          </p:nvPr>
        </p:nvSpPr>
        <p:spPr bwMode="gray"/>
        <p:txBody>
          <a:bodyPr/>
          <a:lstStyle/>
          <a:p>
            <a:fld id="{D3399434-28A7-4760-A9B6-D4E17D283589}" type="datetime1">
              <a:rPr lang="en-US" smtClean="0"/>
              <a:t>1/28/2025</a:t>
            </a:fld>
            <a:endParaRPr lang="en-US"/>
          </a:p>
        </p:txBody>
      </p:sp>
      <p:sp>
        <p:nvSpPr>
          <p:cNvPr id="6" name="Footer Placeholder"/>
          <p:cNvSpPr>
            <a:spLocks noGrp="1"/>
          </p:cNvSpPr>
          <p:nvPr>
            <p:ph type="ftr" sz="quarter" idx="16"/>
          </p:nvPr>
        </p:nvSpPr>
        <p:spPr bwMode="gray">
          <a:xfrm>
            <a:off x="1272000" y="6525344"/>
            <a:ext cx="7056248" cy="180000"/>
          </a:xfrm>
          <a:prstGeom prst="rect">
            <a:avLst/>
          </a:prstGeom>
        </p:spPr>
        <p:txBody>
          <a:bodyPr/>
          <a:lstStyle/>
          <a:p>
            <a:r>
              <a:rPr lang="en-US"/>
              <a:t>Wai-Wai Buchet</a:t>
            </a:r>
          </a:p>
        </p:txBody>
      </p:sp>
      <p:sp>
        <p:nvSpPr>
          <p:cNvPr id="8" name="Slide Number Placeholder"/>
          <p:cNvSpPr>
            <a:spLocks noGrp="1"/>
          </p:cNvSpPr>
          <p:nvPr>
            <p:ph type="sldNum" sz="quarter" idx="17"/>
          </p:nvPr>
        </p:nvSpPr>
        <p:spPr bwMode="gray"/>
        <p:txBody>
          <a:bodyPr/>
          <a:lstStyle/>
          <a:p>
            <a:fld id="{CCF10D83-73B2-4D20-BE53-AA27B2521160}" type="slidenum">
              <a:rPr lang="en-US"/>
              <a:pPr/>
              <a:t>‹#›</a:t>
            </a:fld>
            <a:endParaRPr lang="en-US"/>
          </a:p>
        </p:txBody>
      </p:sp>
      <p:sp>
        <p:nvSpPr>
          <p:cNvPr id="15" name="Text Image Area" hidden="1">
            <a:extLst>
              <a:ext uri="{FF2B5EF4-FFF2-40B4-BE49-F238E27FC236}">
                <a16:creationId xmlns:a16="http://schemas.microsoft.com/office/drawing/2014/main" id="{04774668-0BCB-4D9E-A23D-E9CF2E7D0033}"/>
              </a:ext>
            </a:extLst>
          </p:cNvPr>
          <p:cNvSpPr/>
          <p:nvPr userDrawn="1">
            <p:custDataLst>
              <p:tags r:id="rId3"/>
            </p:custDataLst>
          </p:nvPr>
        </p:nvSpPr>
        <p:spPr bwMode="gray">
          <a:xfrm>
            <a:off x="0" y="1341000"/>
            <a:ext cx="12192000" cy="5004000"/>
          </a:xfrm>
          <a:prstGeom prst="rect">
            <a:avLst/>
          </a:prstGeom>
          <a:noFill/>
          <a:ln w="19050">
            <a:solidFill>
              <a:srgbClr val="FFE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10000"/>
              </a:lnSpc>
              <a:spcBef>
                <a:spcPts val="0"/>
              </a:spcBef>
              <a:spcAft>
                <a:spcPts val="0"/>
              </a:spcAft>
            </a:pPr>
            <a:endParaRPr lang="en-US" sz="1400" b="0" i="0" u="none" baseline="0">
              <a:solidFill>
                <a:srgbClr val="000000"/>
              </a:solidFill>
            </a:endParaRPr>
          </a:p>
        </p:txBody>
      </p:sp>
      <p:sp>
        <p:nvSpPr>
          <p:cNvPr id="13" name="White Area Logo" hidden="1">
            <a:extLst>
              <a:ext uri="{FF2B5EF4-FFF2-40B4-BE49-F238E27FC236}">
                <a16:creationId xmlns:a16="http://schemas.microsoft.com/office/drawing/2014/main" id="{726010D0-A986-48F7-ACB0-8205E408BA0A}"/>
              </a:ext>
            </a:extLst>
          </p:cNvPr>
          <p:cNvSpPr/>
          <p:nvPr userDrawn="1">
            <p:custDataLst>
              <p:tags r:id="rId4"/>
            </p:custDataLst>
          </p:nvPr>
        </p:nvSpPr>
        <p:spPr bwMode="gray">
          <a:xfrm>
            <a:off x="9408000" y="0"/>
            <a:ext cx="2784000" cy="1053000"/>
          </a:xfrm>
          <a:prstGeom prst="rect">
            <a:avLst/>
          </a:prstGeom>
          <a:noFill/>
          <a:ln w="6350">
            <a:solidFill>
              <a:srgbClr val="A31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Tree>
    <p:extLst>
      <p:ext uri="{BB962C8B-B14F-4D97-AF65-F5344CB8AC3E}">
        <p14:creationId xmlns:p14="http://schemas.microsoft.com/office/powerpoint/2010/main" val="3720833178"/>
      </p:ext>
    </p:extLst>
  </p:cSld>
  <p:clrMapOvr>
    <a:masterClrMapping/>
  </p:clrMapOvr>
  <p:hf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 Grey Text Box | 2">
    <p:spTree>
      <p:nvGrpSpPr>
        <p:cNvPr id="1" name=""/>
        <p:cNvGrpSpPr/>
        <p:nvPr/>
      </p:nvGrpSpPr>
      <p:grpSpPr>
        <a:xfrm>
          <a:off x="0" y="0"/>
          <a:ext cx="0" cy="0"/>
          <a:chOff x="0" y="0"/>
          <a:chExt cx="0" cy="0"/>
        </a:xfrm>
      </p:grpSpPr>
      <p:sp>
        <p:nvSpPr>
          <p:cNvPr id="14" name="Chapter">
            <a:extLst>
              <a:ext uri="{FF2B5EF4-FFF2-40B4-BE49-F238E27FC236}">
                <a16:creationId xmlns:a16="http://schemas.microsoft.com/office/drawing/2014/main" id="{36472B10-CB63-4BBE-BC58-D79219AF5BFD}"/>
              </a:ext>
            </a:extLst>
          </p:cNvPr>
          <p:cNvSpPr>
            <a:spLocks noGrp="1"/>
          </p:cNvSpPr>
          <p:nvPr>
            <p:ph type="body" sz="quarter" idx="13" hasCustomPrompt="1"/>
            <p:custDataLst>
              <p:tags r:id="rId1"/>
            </p:custDataLst>
          </p:nvPr>
        </p:nvSpPr>
        <p:spPr bwMode="gray">
          <a:xfrm>
            <a:off x="479376" y="404664"/>
            <a:ext cx="7164000" cy="215900"/>
          </a:xfrm>
          <a:prstGeom prst="rect">
            <a:avLst/>
          </a:prstGeom>
        </p:spPr>
        <p:txBody>
          <a:bodyPr anchor="b">
            <a:noAutofit/>
          </a:bodyPr>
          <a:lstStyle>
            <a:lvl1pPr marL="0" indent="0">
              <a:spcBef>
                <a:spcPts val="0"/>
              </a:spcBef>
              <a:buFont typeface="Arial" panose="020B0604020202020204" pitchFamily="34" charset="0"/>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vl6pPr marL="0" indent="0">
              <a:spcBef>
                <a:spcPts val="0"/>
              </a:spcBef>
              <a:buNone/>
              <a:defRPr sz="1200"/>
            </a:lvl6pPr>
            <a:lvl7pPr marL="0" indent="0">
              <a:spcBef>
                <a:spcPts val="0"/>
              </a:spcBef>
              <a:buNone/>
              <a:defRPr sz="1200"/>
            </a:lvl7pPr>
            <a:lvl8pPr marL="0" indent="0">
              <a:spcBef>
                <a:spcPts val="0"/>
              </a:spcBef>
              <a:buNone/>
              <a:defRPr sz="1200"/>
            </a:lvl8pPr>
            <a:lvl9pPr marL="0" indent="0">
              <a:spcBef>
                <a:spcPts val="0"/>
              </a:spcBef>
              <a:buNone/>
              <a:defRPr sz="1200"/>
            </a:lvl9pPr>
          </a:lstStyle>
          <a:p>
            <a:pPr lvl="0"/>
            <a:r>
              <a:rPr lang="en-US"/>
              <a:t>Chapter</a:t>
            </a:r>
          </a:p>
        </p:txBody>
      </p:sp>
      <p:sp>
        <p:nvSpPr>
          <p:cNvPr id="2" name="Title">
            <a:extLst>
              <a:ext uri="{FF2B5EF4-FFF2-40B4-BE49-F238E27FC236}">
                <a16:creationId xmlns:a16="http://schemas.microsoft.com/office/drawing/2014/main" id="{EDF72890-08D2-403D-A65E-6DD4F633E3BA}"/>
              </a:ext>
            </a:extLst>
          </p:cNvPr>
          <p:cNvSpPr>
            <a:spLocks noGrp="1"/>
          </p:cNvSpPr>
          <p:nvPr>
            <p:ph type="title" hasCustomPrompt="1"/>
          </p:nvPr>
        </p:nvSpPr>
        <p:spPr bwMode="gray"/>
        <p:txBody>
          <a:bodyPr/>
          <a:lstStyle>
            <a:lvl1pPr>
              <a:defRPr/>
            </a:lvl1pPr>
          </a:lstStyle>
          <a:p>
            <a:r>
              <a:rPr lang="en-US"/>
              <a:t>Click to edit title</a:t>
            </a:r>
          </a:p>
        </p:txBody>
      </p:sp>
      <p:sp>
        <p:nvSpPr>
          <p:cNvPr id="5" name="Grey Rectangle">
            <a:extLst>
              <a:ext uri="{FF2B5EF4-FFF2-40B4-BE49-F238E27FC236}">
                <a16:creationId xmlns:a16="http://schemas.microsoft.com/office/drawing/2014/main" id="{02EE3BEB-7F7C-417B-BDB5-3AEACA8B78EC}"/>
              </a:ext>
            </a:extLst>
          </p:cNvPr>
          <p:cNvSpPr/>
          <p:nvPr userDrawn="1">
            <p:custDataLst>
              <p:tags r:id="rId2"/>
            </p:custDataLst>
          </p:nvPr>
        </p:nvSpPr>
        <p:spPr bwMode="gray">
          <a:xfrm flipH="1">
            <a:off x="0" y="1340767"/>
            <a:ext cx="3143672" cy="4967957"/>
          </a:xfrm>
          <a:prstGeom prst="rect">
            <a:avLst/>
          </a:prstGeom>
          <a:solidFill>
            <a:srgbClr val="E3E3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noProof="0">
              <a:solidFill>
                <a:srgbClr val="000000"/>
              </a:solidFill>
              <a:latin typeface="Calibri" panose="020F0502020204030204" pitchFamily="34" charset="0"/>
            </a:endParaRPr>
          </a:p>
        </p:txBody>
      </p:sp>
      <p:sp>
        <p:nvSpPr>
          <p:cNvPr id="11" name="Content Placeholder Left">
            <a:extLst>
              <a:ext uri="{FF2B5EF4-FFF2-40B4-BE49-F238E27FC236}">
                <a16:creationId xmlns:a16="http://schemas.microsoft.com/office/drawing/2014/main" id="{59CDA235-7A85-4201-984D-3DF266BEC8C9}"/>
              </a:ext>
            </a:extLst>
          </p:cNvPr>
          <p:cNvSpPr>
            <a:spLocks noGrp="1"/>
          </p:cNvSpPr>
          <p:nvPr>
            <p:ph sz="quarter" idx="12" hasCustomPrompt="1"/>
          </p:nvPr>
        </p:nvSpPr>
        <p:spPr bwMode="gray">
          <a:xfrm>
            <a:off x="479896" y="1628676"/>
            <a:ext cx="2376214" cy="4391125"/>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7" name="Content Placeholder Right">
            <a:extLst>
              <a:ext uri="{FF2B5EF4-FFF2-40B4-BE49-F238E27FC236}">
                <a16:creationId xmlns:a16="http://schemas.microsoft.com/office/drawing/2014/main" id="{CA26B44B-9BF5-4CBF-87F9-C7A9787E0C9A}"/>
              </a:ext>
            </a:extLst>
          </p:cNvPr>
          <p:cNvSpPr>
            <a:spLocks noGrp="1"/>
          </p:cNvSpPr>
          <p:nvPr>
            <p:ph sz="quarter" idx="14" hasCustomPrompt="1"/>
          </p:nvPr>
        </p:nvSpPr>
        <p:spPr bwMode="gray">
          <a:xfrm>
            <a:off x="3432224" y="1628776"/>
            <a:ext cx="8280400" cy="4391125"/>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3" name="Date Placeholder"/>
          <p:cNvSpPr>
            <a:spLocks noGrp="1"/>
          </p:cNvSpPr>
          <p:nvPr>
            <p:ph type="dt" sz="half" idx="15"/>
          </p:nvPr>
        </p:nvSpPr>
        <p:spPr bwMode="gray"/>
        <p:txBody>
          <a:bodyPr/>
          <a:lstStyle/>
          <a:p>
            <a:fld id="{13F10229-75EB-4421-90A6-F604DBA5D002}" type="datetime1">
              <a:rPr lang="en-US" smtClean="0"/>
              <a:t>1/28/2025</a:t>
            </a:fld>
            <a:endParaRPr lang="en-US"/>
          </a:p>
        </p:txBody>
      </p:sp>
      <p:sp>
        <p:nvSpPr>
          <p:cNvPr id="6" name="Footer Placeholder"/>
          <p:cNvSpPr>
            <a:spLocks noGrp="1"/>
          </p:cNvSpPr>
          <p:nvPr>
            <p:ph type="ftr" sz="quarter" idx="16"/>
          </p:nvPr>
        </p:nvSpPr>
        <p:spPr bwMode="gray">
          <a:xfrm>
            <a:off x="1272000" y="6525344"/>
            <a:ext cx="7056248" cy="180000"/>
          </a:xfrm>
          <a:prstGeom prst="rect">
            <a:avLst/>
          </a:prstGeom>
        </p:spPr>
        <p:txBody>
          <a:bodyPr/>
          <a:lstStyle/>
          <a:p>
            <a:r>
              <a:rPr lang="en-US"/>
              <a:t>Wai-Wai Buchet</a:t>
            </a:r>
          </a:p>
        </p:txBody>
      </p:sp>
      <p:sp>
        <p:nvSpPr>
          <p:cNvPr id="8" name="Slide Number Placeholder"/>
          <p:cNvSpPr>
            <a:spLocks noGrp="1"/>
          </p:cNvSpPr>
          <p:nvPr>
            <p:ph type="sldNum" sz="quarter" idx="17"/>
          </p:nvPr>
        </p:nvSpPr>
        <p:spPr bwMode="gray"/>
        <p:txBody>
          <a:bodyPr/>
          <a:lstStyle/>
          <a:p>
            <a:fld id="{CCF10D83-73B2-4D20-BE53-AA27B2521160}" type="slidenum">
              <a:rPr lang="en-US"/>
              <a:pPr/>
              <a:t>‹#›</a:t>
            </a:fld>
            <a:endParaRPr lang="en-US"/>
          </a:p>
        </p:txBody>
      </p:sp>
      <p:sp>
        <p:nvSpPr>
          <p:cNvPr id="15" name="Text Image Area" hidden="1">
            <a:extLst>
              <a:ext uri="{FF2B5EF4-FFF2-40B4-BE49-F238E27FC236}">
                <a16:creationId xmlns:a16="http://schemas.microsoft.com/office/drawing/2014/main" id="{0D09401C-9B51-4C51-BEED-F42B1741E9E7}"/>
              </a:ext>
            </a:extLst>
          </p:cNvPr>
          <p:cNvSpPr/>
          <p:nvPr userDrawn="1">
            <p:custDataLst>
              <p:tags r:id="rId3"/>
            </p:custDataLst>
          </p:nvPr>
        </p:nvSpPr>
        <p:spPr bwMode="gray">
          <a:xfrm>
            <a:off x="0" y="1341000"/>
            <a:ext cx="12192000" cy="5004000"/>
          </a:xfrm>
          <a:prstGeom prst="rect">
            <a:avLst/>
          </a:prstGeom>
          <a:noFill/>
          <a:ln w="19050">
            <a:solidFill>
              <a:srgbClr val="FFE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10000"/>
              </a:lnSpc>
              <a:spcBef>
                <a:spcPts val="0"/>
              </a:spcBef>
              <a:spcAft>
                <a:spcPts val="0"/>
              </a:spcAft>
            </a:pPr>
            <a:endParaRPr lang="en-US" sz="1400" b="0" i="0" u="none" baseline="0">
              <a:solidFill>
                <a:srgbClr val="000000"/>
              </a:solidFill>
            </a:endParaRPr>
          </a:p>
        </p:txBody>
      </p:sp>
      <p:sp>
        <p:nvSpPr>
          <p:cNvPr id="13" name="White Area Logo" hidden="1">
            <a:extLst>
              <a:ext uri="{FF2B5EF4-FFF2-40B4-BE49-F238E27FC236}">
                <a16:creationId xmlns:a16="http://schemas.microsoft.com/office/drawing/2014/main" id="{AB76935F-A92E-4CAD-81EE-B38E1F6849D2}"/>
              </a:ext>
            </a:extLst>
          </p:cNvPr>
          <p:cNvSpPr/>
          <p:nvPr userDrawn="1">
            <p:custDataLst>
              <p:tags r:id="rId4"/>
            </p:custDataLst>
          </p:nvPr>
        </p:nvSpPr>
        <p:spPr bwMode="gray">
          <a:xfrm>
            <a:off x="9408000" y="0"/>
            <a:ext cx="2784000" cy="1053000"/>
          </a:xfrm>
          <a:prstGeom prst="rect">
            <a:avLst/>
          </a:prstGeom>
          <a:noFill/>
          <a:ln w="6350">
            <a:solidFill>
              <a:srgbClr val="A31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Tree>
    <p:extLst>
      <p:ext uri="{BB962C8B-B14F-4D97-AF65-F5344CB8AC3E}">
        <p14:creationId xmlns:p14="http://schemas.microsoft.com/office/powerpoint/2010/main" val="2639191090"/>
      </p:ext>
    </p:extLst>
  </p:cSld>
  <p:clrMapOvr>
    <a:masterClrMapping/>
  </p:clrMapOvr>
  <p:hf hdr="0" ftr="0" dt="0"/>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 Content | 1">
    <p:spTree>
      <p:nvGrpSpPr>
        <p:cNvPr id="1" name=""/>
        <p:cNvGrpSpPr/>
        <p:nvPr/>
      </p:nvGrpSpPr>
      <p:grpSpPr>
        <a:xfrm>
          <a:off x="0" y="0"/>
          <a:ext cx="0" cy="0"/>
          <a:chOff x="0" y="0"/>
          <a:chExt cx="0" cy="0"/>
        </a:xfrm>
      </p:grpSpPr>
      <p:sp>
        <p:nvSpPr>
          <p:cNvPr id="12" name="Chapter">
            <a:extLst>
              <a:ext uri="{FF2B5EF4-FFF2-40B4-BE49-F238E27FC236}">
                <a16:creationId xmlns:a16="http://schemas.microsoft.com/office/drawing/2014/main" id="{FCBB1231-371B-43D9-A2EE-03D5FD5B7ECB}"/>
              </a:ext>
            </a:extLst>
          </p:cNvPr>
          <p:cNvSpPr>
            <a:spLocks noGrp="1"/>
          </p:cNvSpPr>
          <p:nvPr>
            <p:ph type="body" sz="quarter" idx="13" hasCustomPrompt="1"/>
            <p:custDataLst>
              <p:tags r:id="rId1"/>
            </p:custDataLst>
          </p:nvPr>
        </p:nvSpPr>
        <p:spPr bwMode="gray">
          <a:xfrm>
            <a:off x="479376" y="404664"/>
            <a:ext cx="7164000" cy="215900"/>
          </a:xfrm>
          <a:prstGeom prst="rect">
            <a:avLst/>
          </a:prstGeom>
        </p:spPr>
        <p:txBody>
          <a:bodyPr anchor="b">
            <a:noAutofit/>
          </a:bodyPr>
          <a:lstStyle>
            <a:lvl1pPr marL="0" indent="0">
              <a:spcBef>
                <a:spcPts val="0"/>
              </a:spcBef>
              <a:buFont typeface="Arial" panose="020B0604020202020204" pitchFamily="34" charset="0"/>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vl6pPr marL="0" indent="0">
              <a:spcBef>
                <a:spcPts val="0"/>
              </a:spcBef>
              <a:buNone/>
              <a:defRPr sz="1200"/>
            </a:lvl6pPr>
            <a:lvl7pPr marL="0" indent="0">
              <a:spcBef>
                <a:spcPts val="0"/>
              </a:spcBef>
              <a:buNone/>
              <a:defRPr sz="1200"/>
            </a:lvl7pPr>
            <a:lvl8pPr marL="0" indent="0">
              <a:spcBef>
                <a:spcPts val="0"/>
              </a:spcBef>
              <a:buNone/>
              <a:defRPr sz="1200"/>
            </a:lvl8pPr>
            <a:lvl9pPr marL="0" indent="0">
              <a:spcBef>
                <a:spcPts val="0"/>
              </a:spcBef>
              <a:buNone/>
              <a:defRPr sz="1200"/>
            </a:lvl9pPr>
          </a:lstStyle>
          <a:p>
            <a:pPr lvl="0"/>
            <a:r>
              <a:rPr lang="en-US"/>
              <a:t>Chapter</a:t>
            </a:r>
          </a:p>
        </p:txBody>
      </p:sp>
      <p:sp>
        <p:nvSpPr>
          <p:cNvPr id="2" name="Title">
            <a:extLst>
              <a:ext uri="{FF2B5EF4-FFF2-40B4-BE49-F238E27FC236}">
                <a16:creationId xmlns:a16="http://schemas.microsoft.com/office/drawing/2014/main" id="{EDF72890-08D2-403D-A65E-6DD4F633E3BA}"/>
              </a:ext>
            </a:extLst>
          </p:cNvPr>
          <p:cNvSpPr>
            <a:spLocks noGrp="1"/>
          </p:cNvSpPr>
          <p:nvPr>
            <p:ph type="title" hasCustomPrompt="1"/>
          </p:nvPr>
        </p:nvSpPr>
        <p:spPr bwMode="gray"/>
        <p:txBody>
          <a:bodyPr/>
          <a:lstStyle>
            <a:lvl1pPr>
              <a:defRPr/>
            </a:lvl1pPr>
          </a:lstStyle>
          <a:p>
            <a:r>
              <a:rPr lang="en-US"/>
              <a:t>Click to edit title</a:t>
            </a:r>
          </a:p>
        </p:txBody>
      </p:sp>
      <p:sp>
        <p:nvSpPr>
          <p:cNvPr id="8" name="Picture Placeholder">
            <a:extLst>
              <a:ext uri="{FF2B5EF4-FFF2-40B4-BE49-F238E27FC236}">
                <a16:creationId xmlns:a16="http://schemas.microsoft.com/office/drawing/2014/main" id="{E7A8FA3C-69D1-4B71-8755-F8B0029CAF29}"/>
              </a:ext>
            </a:extLst>
          </p:cNvPr>
          <p:cNvSpPr>
            <a:spLocks noGrp="1"/>
          </p:cNvSpPr>
          <p:nvPr>
            <p:ph type="pic" sz="quarter" idx="14" hasCustomPrompt="1"/>
            <p:custDataLst>
              <p:tags r:id="rId2"/>
            </p:custDataLst>
          </p:nvPr>
        </p:nvSpPr>
        <p:spPr bwMode="gray">
          <a:xfrm>
            <a:off x="0" y="1341438"/>
            <a:ext cx="7319963" cy="5516561"/>
          </a:xfrm>
          <a:prstGeom prst="rect">
            <a:avLst/>
          </a:prstGeom>
          <a:solidFill>
            <a:srgbClr val="E6E6E6"/>
          </a:solidFill>
        </p:spPr>
        <p:txBody>
          <a:bodyPr tIns="504000" anchor="ctr">
            <a:normAutofit/>
          </a:bodyPr>
          <a:lstStyle>
            <a:lvl1pPr marL="0" indent="0" algn="ctr">
              <a:spcBef>
                <a:spcPts val="0"/>
              </a:spcBef>
              <a:buFont typeface="Arial" panose="020B0604020202020204" pitchFamily="34" charset="0"/>
              <a:buNone/>
              <a:defRPr sz="1200" b="0">
                <a:solidFill>
                  <a:schemeClr val="tx1"/>
                </a:solidFill>
              </a:defRPr>
            </a:lvl1pPr>
            <a:lvl2pPr marL="0" indent="0" algn="ctr">
              <a:spcBef>
                <a:spcPts val="0"/>
              </a:spcBef>
              <a:buNone/>
              <a:defRPr sz="1200">
                <a:solidFill>
                  <a:schemeClr val="accent5"/>
                </a:solidFill>
              </a:defRPr>
            </a:lvl2pPr>
            <a:lvl3pPr marL="0" indent="0" algn="ctr">
              <a:spcBef>
                <a:spcPts val="0"/>
              </a:spcBef>
              <a:buNone/>
              <a:defRPr sz="1200">
                <a:solidFill>
                  <a:schemeClr val="accent5"/>
                </a:solidFill>
              </a:defRPr>
            </a:lvl3pPr>
            <a:lvl4pPr marL="0" indent="0" algn="ctr">
              <a:spcBef>
                <a:spcPts val="0"/>
              </a:spcBef>
              <a:buNone/>
              <a:defRPr sz="1200">
                <a:solidFill>
                  <a:schemeClr val="accent5"/>
                </a:solidFill>
              </a:defRPr>
            </a:lvl4pPr>
            <a:lvl5pPr marL="0" indent="0" algn="ctr">
              <a:spcBef>
                <a:spcPts val="0"/>
              </a:spcBef>
              <a:buNone/>
              <a:defRPr sz="1200">
                <a:solidFill>
                  <a:schemeClr val="accent5"/>
                </a:solidFill>
              </a:defRPr>
            </a:lvl5pPr>
            <a:lvl6pPr marL="0" indent="0" algn="ctr">
              <a:spcBef>
                <a:spcPts val="0"/>
              </a:spcBef>
              <a:buNone/>
              <a:defRPr sz="1200">
                <a:solidFill>
                  <a:schemeClr val="accent5"/>
                </a:solidFill>
              </a:defRPr>
            </a:lvl6pPr>
            <a:lvl7pPr marL="0" indent="0" algn="ctr">
              <a:spcBef>
                <a:spcPts val="0"/>
              </a:spcBef>
              <a:buNone/>
              <a:defRPr sz="1200">
                <a:solidFill>
                  <a:schemeClr val="accent5"/>
                </a:solidFill>
              </a:defRPr>
            </a:lvl7pPr>
            <a:lvl8pPr marL="0" indent="0" algn="ctr">
              <a:spcBef>
                <a:spcPts val="0"/>
              </a:spcBef>
              <a:buNone/>
              <a:defRPr sz="1200">
                <a:solidFill>
                  <a:schemeClr val="accent5"/>
                </a:solidFill>
              </a:defRPr>
            </a:lvl8pPr>
            <a:lvl9pPr marL="0" indent="0" algn="ctr">
              <a:spcBef>
                <a:spcPts val="0"/>
              </a:spcBef>
              <a:buNone/>
              <a:defRPr sz="1200">
                <a:solidFill>
                  <a:schemeClr val="accent5"/>
                </a:solidFill>
              </a:defRPr>
            </a:lvl9pPr>
          </a:lstStyle>
          <a:p>
            <a:r>
              <a:rPr lang="en-US" noProof="0"/>
              <a:t>Click icon to add picture</a:t>
            </a:r>
          </a:p>
        </p:txBody>
      </p:sp>
      <p:sp>
        <p:nvSpPr>
          <p:cNvPr id="6" name="Content Placeholder">
            <a:extLst>
              <a:ext uri="{FF2B5EF4-FFF2-40B4-BE49-F238E27FC236}">
                <a16:creationId xmlns:a16="http://schemas.microsoft.com/office/drawing/2014/main" id="{80630B98-9998-4C96-BE61-119D3D206E25}"/>
              </a:ext>
            </a:extLst>
          </p:cNvPr>
          <p:cNvSpPr>
            <a:spLocks noGrp="1"/>
          </p:cNvSpPr>
          <p:nvPr>
            <p:ph sz="quarter" idx="15" hasCustomPrompt="1"/>
          </p:nvPr>
        </p:nvSpPr>
        <p:spPr bwMode="gray">
          <a:xfrm>
            <a:off x="7751762" y="1628775"/>
            <a:ext cx="3960813" cy="467995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3" name="Date Placeholder"/>
          <p:cNvSpPr>
            <a:spLocks noGrp="1"/>
          </p:cNvSpPr>
          <p:nvPr>
            <p:ph type="dt" sz="half" idx="16"/>
          </p:nvPr>
        </p:nvSpPr>
        <p:spPr bwMode="gray"/>
        <p:txBody>
          <a:bodyPr/>
          <a:lstStyle/>
          <a:p>
            <a:fld id="{3C714B6F-0F1C-43FC-8114-C41441DE4B16}" type="datetime1">
              <a:rPr lang="en-US" smtClean="0"/>
              <a:t>1/28/2025</a:t>
            </a:fld>
            <a:endParaRPr lang="en-US"/>
          </a:p>
        </p:txBody>
      </p:sp>
      <p:sp>
        <p:nvSpPr>
          <p:cNvPr id="5" name="Footer Placeholder"/>
          <p:cNvSpPr>
            <a:spLocks noGrp="1"/>
          </p:cNvSpPr>
          <p:nvPr>
            <p:ph type="ftr" sz="quarter" idx="17"/>
          </p:nvPr>
        </p:nvSpPr>
        <p:spPr bwMode="gray">
          <a:xfrm>
            <a:off x="1272000" y="6525344"/>
            <a:ext cx="7056248" cy="180000"/>
          </a:xfrm>
          <a:prstGeom prst="rect">
            <a:avLst/>
          </a:prstGeom>
        </p:spPr>
        <p:txBody>
          <a:bodyPr/>
          <a:lstStyle/>
          <a:p>
            <a:r>
              <a:rPr lang="en-US"/>
              <a:t>Wai-Wai Buchet</a:t>
            </a:r>
          </a:p>
        </p:txBody>
      </p:sp>
      <p:sp>
        <p:nvSpPr>
          <p:cNvPr id="13" name="Slide Number Placeholder"/>
          <p:cNvSpPr>
            <a:spLocks noGrp="1"/>
          </p:cNvSpPr>
          <p:nvPr>
            <p:ph type="sldNum" sz="quarter" idx="18"/>
          </p:nvPr>
        </p:nvSpPr>
        <p:spPr bwMode="gray"/>
        <p:txBody>
          <a:bodyPr/>
          <a:lstStyle/>
          <a:p>
            <a:fld id="{CCF10D83-73B2-4D20-BE53-AA27B2521160}" type="slidenum">
              <a:rPr lang="en-US"/>
              <a:pPr/>
              <a:t>‹#›</a:t>
            </a:fld>
            <a:endParaRPr lang="en-US"/>
          </a:p>
        </p:txBody>
      </p:sp>
      <p:sp>
        <p:nvSpPr>
          <p:cNvPr id="11" name="Text Image Area" hidden="1"/>
          <p:cNvSpPr/>
          <p:nvPr userDrawn="1">
            <p:custDataLst>
              <p:tags r:id="rId3"/>
            </p:custDataLst>
          </p:nvPr>
        </p:nvSpPr>
        <p:spPr bwMode="gray">
          <a:xfrm>
            <a:off x="0" y="1326486"/>
            <a:ext cx="12192000" cy="5580000"/>
          </a:xfrm>
          <a:prstGeom prst="rect">
            <a:avLst/>
          </a:prstGeom>
          <a:noFill/>
          <a:ln w="19050">
            <a:solidFill>
              <a:srgbClr val="FFE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10000"/>
              </a:lnSpc>
              <a:spcBef>
                <a:spcPts val="0"/>
              </a:spcBef>
              <a:spcAft>
                <a:spcPts val="0"/>
              </a:spcAft>
            </a:pPr>
            <a:endParaRPr lang="en-US" sz="1400" b="0" i="0" u="none" baseline="0">
              <a:solidFill>
                <a:srgbClr val="000000"/>
              </a:solidFill>
            </a:endParaRPr>
          </a:p>
        </p:txBody>
      </p:sp>
      <p:sp>
        <p:nvSpPr>
          <p:cNvPr id="14" name="White Area Logo" hidden="1">
            <a:extLst>
              <a:ext uri="{FF2B5EF4-FFF2-40B4-BE49-F238E27FC236}">
                <a16:creationId xmlns:a16="http://schemas.microsoft.com/office/drawing/2014/main" id="{CD44816E-0CC3-4C4E-A0F3-05737A154956}"/>
              </a:ext>
            </a:extLst>
          </p:cNvPr>
          <p:cNvSpPr/>
          <p:nvPr userDrawn="1">
            <p:custDataLst>
              <p:tags r:id="rId4"/>
            </p:custDataLst>
          </p:nvPr>
        </p:nvSpPr>
        <p:spPr bwMode="gray">
          <a:xfrm>
            <a:off x="9408000" y="0"/>
            <a:ext cx="2784000" cy="1053000"/>
          </a:xfrm>
          <a:prstGeom prst="rect">
            <a:avLst/>
          </a:prstGeom>
          <a:noFill/>
          <a:ln w="6350">
            <a:solidFill>
              <a:srgbClr val="A31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Tree>
    <p:extLst>
      <p:ext uri="{BB962C8B-B14F-4D97-AF65-F5344CB8AC3E}">
        <p14:creationId xmlns:p14="http://schemas.microsoft.com/office/powerpoint/2010/main" val="3421630228"/>
      </p:ext>
    </p:extLst>
  </p:cSld>
  <p:clrMapOvr>
    <a:masterClrMapping/>
  </p:clrMapOvr>
  <p:hf hdr="0" ftr="0" dt="0"/>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 Content | 2">
    <p:spTree>
      <p:nvGrpSpPr>
        <p:cNvPr id="1" name=""/>
        <p:cNvGrpSpPr/>
        <p:nvPr/>
      </p:nvGrpSpPr>
      <p:grpSpPr>
        <a:xfrm>
          <a:off x="0" y="0"/>
          <a:ext cx="0" cy="0"/>
          <a:chOff x="0" y="0"/>
          <a:chExt cx="0" cy="0"/>
        </a:xfrm>
      </p:grpSpPr>
      <p:sp>
        <p:nvSpPr>
          <p:cNvPr id="12" name="Chapter">
            <a:extLst>
              <a:ext uri="{FF2B5EF4-FFF2-40B4-BE49-F238E27FC236}">
                <a16:creationId xmlns:a16="http://schemas.microsoft.com/office/drawing/2014/main" id="{8E4BD567-E6E6-47C6-A8B9-277304BABC08}"/>
              </a:ext>
            </a:extLst>
          </p:cNvPr>
          <p:cNvSpPr>
            <a:spLocks noGrp="1"/>
          </p:cNvSpPr>
          <p:nvPr>
            <p:ph type="body" sz="quarter" idx="13" hasCustomPrompt="1"/>
            <p:custDataLst>
              <p:tags r:id="rId1"/>
            </p:custDataLst>
          </p:nvPr>
        </p:nvSpPr>
        <p:spPr bwMode="gray">
          <a:xfrm>
            <a:off x="479376" y="404664"/>
            <a:ext cx="7164000" cy="215900"/>
          </a:xfrm>
          <a:prstGeom prst="rect">
            <a:avLst/>
          </a:prstGeom>
        </p:spPr>
        <p:txBody>
          <a:bodyPr anchor="b">
            <a:noAutofit/>
          </a:bodyPr>
          <a:lstStyle>
            <a:lvl1pPr marL="0" indent="0">
              <a:spcBef>
                <a:spcPts val="0"/>
              </a:spcBef>
              <a:buFont typeface="Arial" panose="020B0604020202020204" pitchFamily="34" charset="0"/>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vl6pPr marL="0" indent="0">
              <a:spcBef>
                <a:spcPts val="0"/>
              </a:spcBef>
              <a:buNone/>
              <a:defRPr sz="1200"/>
            </a:lvl6pPr>
            <a:lvl7pPr marL="0" indent="0">
              <a:spcBef>
                <a:spcPts val="0"/>
              </a:spcBef>
              <a:buNone/>
              <a:defRPr sz="1200"/>
            </a:lvl7pPr>
            <a:lvl8pPr marL="0" indent="0">
              <a:spcBef>
                <a:spcPts val="0"/>
              </a:spcBef>
              <a:buNone/>
              <a:defRPr sz="1200"/>
            </a:lvl8pPr>
            <a:lvl9pPr marL="0" indent="0">
              <a:spcBef>
                <a:spcPts val="0"/>
              </a:spcBef>
              <a:buNone/>
              <a:defRPr sz="1200"/>
            </a:lvl9pPr>
          </a:lstStyle>
          <a:p>
            <a:pPr lvl="0"/>
            <a:r>
              <a:rPr lang="en-US"/>
              <a:t>Chapter</a:t>
            </a:r>
          </a:p>
        </p:txBody>
      </p:sp>
      <p:sp>
        <p:nvSpPr>
          <p:cNvPr id="2" name="Title">
            <a:extLst>
              <a:ext uri="{FF2B5EF4-FFF2-40B4-BE49-F238E27FC236}">
                <a16:creationId xmlns:a16="http://schemas.microsoft.com/office/drawing/2014/main" id="{EDF72890-08D2-403D-A65E-6DD4F633E3BA}"/>
              </a:ext>
            </a:extLst>
          </p:cNvPr>
          <p:cNvSpPr>
            <a:spLocks noGrp="1"/>
          </p:cNvSpPr>
          <p:nvPr>
            <p:ph type="title" hasCustomPrompt="1"/>
          </p:nvPr>
        </p:nvSpPr>
        <p:spPr bwMode="gray"/>
        <p:txBody>
          <a:bodyPr/>
          <a:lstStyle>
            <a:lvl1pPr>
              <a:defRPr/>
            </a:lvl1pPr>
          </a:lstStyle>
          <a:p>
            <a:r>
              <a:rPr lang="en-US"/>
              <a:t>Click to edit title</a:t>
            </a:r>
          </a:p>
        </p:txBody>
      </p:sp>
      <p:sp>
        <p:nvSpPr>
          <p:cNvPr id="8" name="Picture Placeholder">
            <a:extLst>
              <a:ext uri="{FF2B5EF4-FFF2-40B4-BE49-F238E27FC236}">
                <a16:creationId xmlns:a16="http://schemas.microsoft.com/office/drawing/2014/main" id="{E7A8FA3C-69D1-4B71-8755-F8B0029CAF29}"/>
              </a:ext>
            </a:extLst>
          </p:cNvPr>
          <p:cNvSpPr>
            <a:spLocks noGrp="1"/>
          </p:cNvSpPr>
          <p:nvPr>
            <p:ph type="pic" sz="quarter" idx="14" hasCustomPrompt="1"/>
            <p:custDataLst>
              <p:tags r:id="rId2"/>
            </p:custDataLst>
          </p:nvPr>
        </p:nvSpPr>
        <p:spPr bwMode="gray">
          <a:xfrm>
            <a:off x="0" y="1341438"/>
            <a:ext cx="3000375" cy="5516561"/>
          </a:xfrm>
          <a:prstGeom prst="rect">
            <a:avLst/>
          </a:prstGeom>
          <a:solidFill>
            <a:srgbClr val="E6E6E6"/>
          </a:solidFill>
        </p:spPr>
        <p:txBody>
          <a:bodyPr tIns="504000" anchor="ctr">
            <a:normAutofit/>
          </a:bodyPr>
          <a:lstStyle>
            <a:lvl1pPr marL="0" indent="0" algn="ctr">
              <a:spcBef>
                <a:spcPts val="0"/>
              </a:spcBef>
              <a:buFont typeface="Arial" panose="020B0604020202020204" pitchFamily="34" charset="0"/>
              <a:buNone/>
              <a:defRPr sz="1200" b="0">
                <a:solidFill>
                  <a:schemeClr val="tx1"/>
                </a:solidFill>
              </a:defRPr>
            </a:lvl1pPr>
            <a:lvl2pPr marL="0" indent="0" algn="ctr">
              <a:spcBef>
                <a:spcPts val="0"/>
              </a:spcBef>
              <a:buNone/>
              <a:defRPr sz="1200">
                <a:solidFill>
                  <a:schemeClr val="accent5"/>
                </a:solidFill>
              </a:defRPr>
            </a:lvl2pPr>
            <a:lvl3pPr marL="0" indent="0" algn="ctr">
              <a:spcBef>
                <a:spcPts val="0"/>
              </a:spcBef>
              <a:buNone/>
              <a:defRPr sz="1200">
                <a:solidFill>
                  <a:schemeClr val="accent5"/>
                </a:solidFill>
              </a:defRPr>
            </a:lvl3pPr>
            <a:lvl4pPr marL="0" indent="0" algn="ctr">
              <a:spcBef>
                <a:spcPts val="0"/>
              </a:spcBef>
              <a:buNone/>
              <a:defRPr sz="1200">
                <a:solidFill>
                  <a:schemeClr val="accent5"/>
                </a:solidFill>
              </a:defRPr>
            </a:lvl4pPr>
            <a:lvl5pPr marL="0" indent="0" algn="ctr">
              <a:spcBef>
                <a:spcPts val="0"/>
              </a:spcBef>
              <a:buNone/>
              <a:defRPr sz="1200">
                <a:solidFill>
                  <a:schemeClr val="accent5"/>
                </a:solidFill>
              </a:defRPr>
            </a:lvl5pPr>
            <a:lvl6pPr marL="0" indent="0" algn="ctr">
              <a:spcBef>
                <a:spcPts val="0"/>
              </a:spcBef>
              <a:buNone/>
              <a:defRPr sz="1200">
                <a:solidFill>
                  <a:schemeClr val="accent5"/>
                </a:solidFill>
              </a:defRPr>
            </a:lvl6pPr>
            <a:lvl7pPr marL="0" indent="0" algn="ctr">
              <a:spcBef>
                <a:spcPts val="0"/>
              </a:spcBef>
              <a:buNone/>
              <a:defRPr sz="1200">
                <a:solidFill>
                  <a:schemeClr val="accent5"/>
                </a:solidFill>
              </a:defRPr>
            </a:lvl7pPr>
            <a:lvl8pPr marL="0" indent="0" algn="ctr">
              <a:spcBef>
                <a:spcPts val="0"/>
              </a:spcBef>
              <a:buNone/>
              <a:defRPr sz="1200">
                <a:solidFill>
                  <a:schemeClr val="accent5"/>
                </a:solidFill>
              </a:defRPr>
            </a:lvl8pPr>
            <a:lvl9pPr marL="0" indent="0" algn="ctr">
              <a:spcBef>
                <a:spcPts val="0"/>
              </a:spcBef>
              <a:buNone/>
              <a:defRPr sz="1200">
                <a:solidFill>
                  <a:schemeClr val="accent5"/>
                </a:solidFill>
              </a:defRPr>
            </a:lvl9pPr>
          </a:lstStyle>
          <a:p>
            <a:r>
              <a:rPr lang="en-US" noProof="0"/>
              <a:t>Click icon to add picture</a:t>
            </a:r>
          </a:p>
        </p:txBody>
      </p:sp>
      <p:sp>
        <p:nvSpPr>
          <p:cNvPr id="6" name="Content Placeholder">
            <a:extLst>
              <a:ext uri="{FF2B5EF4-FFF2-40B4-BE49-F238E27FC236}">
                <a16:creationId xmlns:a16="http://schemas.microsoft.com/office/drawing/2014/main" id="{80630B98-9998-4C96-BE61-119D3D206E25}"/>
              </a:ext>
            </a:extLst>
          </p:cNvPr>
          <p:cNvSpPr>
            <a:spLocks noGrp="1"/>
          </p:cNvSpPr>
          <p:nvPr>
            <p:ph sz="quarter" idx="15" hasCustomPrompt="1"/>
          </p:nvPr>
        </p:nvSpPr>
        <p:spPr bwMode="gray">
          <a:xfrm>
            <a:off x="3432175" y="1628775"/>
            <a:ext cx="8280401" cy="467995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3" name="Date Placeholder"/>
          <p:cNvSpPr>
            <a:spLocks noGrp="1"/>
          </p:cNvSpPr>
          <p:nvPr>
            <p:ph type="dt" sz="half" idx="16"/>
          </p:nvPr>
        </p:nvSpPr>
        <p:spPr bwMode="gray"/>
        <p:txBody>
          <a:bodyPr/>
          <a:lstStyle/>
          <a:p>
            <a:fld id="{0C585E08-CEDB-4222-BB64-800226018138}" type="datetime1">
              <a:rPr lang="en-US" smtClean="0"/>
              <a:t>1/28/2025</a:t>
            </a:fld>
            <a:endParaRPr lang="en-US"/>
          </a:p>
        </p:txBody>
      </p:sp>
      <p:sp>
        <p:nvSpPr>
          <p:cNvPr id="5" name="Footer Placeholder"/>
          <p:cNvSpPr>
            <a:spLocks noGrp="1"/>
          </p:cNvSpPr>
          <p:nvPr>
            <p:ph type="ftr" sz="quarter" idx="17"/>
          </p:nvPr>
        </p:nvSpPr>
        <p:spPr bwMode="gray">
          <a:xfrm>
            <a:off x="1272000" y="6525344"/>
            <a:ext cx="7056248" cy="180000"/>
          </a:xfrm>
          <a:prstGeom prst="rect">
            <a:avLst/>
          </a:prstGeom>
        </p:spPr>
        <p:txBody>
          <a:bodyPr/>
          <a:lstStyle/>
          <a:p>
            <a:r>
              <a:rPr lang="en-US"/>
              <a:t>Wai-Wai Buchet</a:t>
            </a:r>
          </a:p>
        </p:txBody>
      </p:sp>
      <p:sp>
        <p:nvSpPr>
          <p:cNvPr id="13" name="Slide Number Placeholder"/>
          <p:cNvSpPr>
            <a:spLocks noGrp="1"/>
          </p:cNvSpPr>
          <p:nvPr>
            <p:ph type="sldNum" sz="quarter" idx="18"/>
          </p:nvPr>
        </p:nvSpPr>
        <p:spPr bwMode="gray"/>
        <p:txBody>
          <a:bodyPr/>
          <a:lstStyle/>
          <a:p>
            <a:fld id="{CCF10D83-73B2-4D20-BE53-AA27B2521160}" type="slidenum">
              <a:rPr lang="en-US"/>
              <a:pPr/>
              <a:t>‹#›</a:t>
            </a:fld>
            <a:endParaRPr lang="en-US"/>
          </a:p>
        </p:txBody>
      </p:sp>
      <p:sp>
        <p:nvSpPr>
          <p:cNvPr id="11" name="Text Image Area" hidden="1"/>
          <p:cNvSpPr/>
          <p:nvPr userDrawn="1">
            <p:custDataLst>
              <p:tags r:id="rId3"/>
            </p:custDataLst>
          </p:nvPr>
        </p:nvSpPr>
        <p:spPr bwMode="gray">
          <a:xfrm>
            <a:off x="0" y="1326486"/>
            <a:ext cx="12192000" cy="5544000"/>
          </a:xfrm>
          <a:prstGeom prst="rect">
            <a:avLst/>
          </a:prstGeom>
          <a:noFill/>
          <a:ln w="19050">
            <a:solidFill>
              <a:srgbClr val="FFE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10000"/>
              </a:lnSpc>
              <a:spcBef>
                <a:spcPts val="0"/>
              </a:spcBef>
              <a:spcAft>
                <a:spcPts val="0"/>
              </a:spcAft>
            </a:pPr>
            <a:endParaRPr lang="en-US" sz="1400" b="0" i="0" u="none" baseline="0">
              <a:solidFill>
                <a:srgbClr val="000000"/>
              </a:solidFill>
            </a:endParaRPr>
          </a:p>
        </p:txBody>
      </p:sp>
      <p:sp>
        <p:nvSpPr>
          <p:cNvPr id="14" name="White Area Logo" hidden="1">
            <a:extLst>
              <a:ext uri="{FF2B5EF4-FFF2-40B4-BE49-F238E27FC236}">
                <a16:creationId xmlns:a16="http://schemas.microsoft.com/office/drawing/2014/main" id="{2EECA0DE-FF42-42BD-B62C-BDDFD87D0634}"/>
              </a:ext>
            </a:extLst>
          </p:cNvPr>
          <p:cNvSpPr/>
          <p:nvPr userDrawn="1">
            <p:custDataLst>
              <p:tags r:id="rId4"/>
            </p:custDataLst>
          </p:nvPr>
        </p:nvSpPr>
        <p:spPr bwMode="gray">
          <a:xfrm>
            <a:off x="9408000" y="0"/>
            <a:ext cx="2784000" cy="1053000"/>
          </a:xfrm>
          <a:prstGeom prst="rect">
            <a:avLst/>
          </a:prstGeom>
          <a:noFill/>
          <a:ln w="6350">
            <a:solidFill>
              <a:srgbClr val="A31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Tree>
    <p:extLst>
      <p:ext uri="{BB962C8B-B14F-4D97-AF65-F5344CB8AC3E}">
        <p14:creationId xmlns:p14="http://schemas.microsoft.com/office/powerpoint/2010/main" val="4175947112"/>
      </p:ext>
    </p:extLst>
  </p:cSld>
  <p:clrMapOvr>
    <a:masterClrMapping/>
  </p:clrMapOvr>
  <p:hf hdr="0" ftr="0" dt="0"/>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 Two Contents | 1">
    <p:spTree>
      <p:nvGrpSpPr>
        <p:cNvPr id="1" name=""/>
        <p:cNvGrpSpPr/>
        <p:nvPr/>
      </p:nvGrpSpPr>
      <p:grpSpPr>
        <a:xfrm>
          <a:off x="0" y="0"/>
          <a:ext cx="0" cy="0"/>
          <a:chOff x="0" y="0"/>
          <a:chExt cx="0" cy="0"/>
        </a:xfrm>
      </p:grpSpPr>
      <p:sp>
        <p:nvSpPr>
          <p:cNvPr id="13" name="Chapter">
            <a:extLst>
              <a:ext uri="{FF2B5EF4-FFF2-40B4-BE49-F238E27FC236}">
                <a16:creationId xmlns:a16="http://schemas.microsoft.com/office/drawing/2014/main" id="{CCA2FE1A-FD80-4861-BB60-F87DD1B87E32}"/>
              </a:ext>
            </a:extLst>
          </p:cNvPr>
          <p:cNvSpPr>
            <a:spLocks noGrp="1"/>
          </p:cNvSpPr>
          <p:nvPr>
            <p:ph type="body" sz="quarter" idx="13" hasCustomPrompt="1"/>
            <p:custDataLst>
              <p:tags r:id="rId1"/>
            </p:custDataLst>
          </p:nvPr>
        </p:nvSpPr>
        <p:spPr bwMode="gray">
          <a:xfrm>
            <a:off x="479376" y="404664"/>
            <a:ext cx="7164000" cy="215900"/>
          </a:xfrm>
          <a:prstGeom prst="rect">
            <a:avLst/>
          </a:prstGeom>
        </p:spPr>
        <p:txBody>
          <a:bodyPr anchor="b">
            <a:noAutofit/>
          </a:bodyPr>
          <a:lstStyle>
            <a:lvl1pPr marL="0" indent="0">
              <a:spcBef>
                <a:spcPts val="0"/>
              </a:spcBef>
              <a:buFont typeface="Arial" panose="020B0604020202020204" pitchFamily="34" charset="0"/>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vl6pPr marL="0" indent="0">
              <a:spcBef>
                <a:spcPts val="0"/>
              </a:spcBef>
              <a:buNone/>
              <a:defRPr sz="1200"/>
            </a:lvl6pPr>
            <a:lvl7pPr marL="0" indent="0">
              <a:spcBef>
                <a:spcPts val="0"/>
              </a:spcBef>
              <a:buNone/>
              <a:defRPr sz="1200"/>
            </a:lvl7pPr>
            <a:lvl8pPr marL="0" indent="0">
              <a:spcBef>
                <a:spcPts val="0"/>
              </a:spcBef>
              <a:buNone/>
              <a:defRPr sz="1200"/>
            </a:lvl8pPr>
            <a:lvl9pPr marL="0" indent="0">
              <a:spcBef>
                <a:spcPts val="0"/>
              </a:spcBef>
              <a:buNone/>
              <a:defRPr sz="1200"/>
            </a:lvl9pPr>
          </a:lstStyle>
          <a:p>
            <a:pPr lvl="0"/>
            <a:r>
              <a:rPr lang="en-US"/>
              <a:t>Chapter</a:t>
            </a:r>
          </a:p>
        </p:txBody>
      </p:sp>
      <p:sp>
        <p:nvSpPr>
          <p:cNvPr id="2" name="Title">
            <a:extLst>
              <a:ext uri="{FF2B5EF4-FFF2-40B4-BE49-F238E27FC236}">
                <a16:creationId xmlns:a16="http://schemas.microsoft.com/office/drawing/2014/main" id="{EDF72890-08D2-403D-A65E-6DD4F633E3BA}"/>
              </a:ext>
            </a:extLst>
          </p:cNvPr>
          <p:cNvSpPr>
            <a:spLocks noGrp="1"/>
          </p:cNvSpPr>
          <p:nvPr>
            <p:ph type="title" hasCustomPrompt="1"/>
          </p:nvPr>
        </p:nvSpPr>
        <p:spPr bwMode="gray"/>
        <p:txBody>
          <a:bodyPr/>
          <a:lstStyle>
            <a:lvl1pPr>
              <a:defRPr/>
            </a:lvl1pPr>
          </a:lstStyle>
          <a:p>
            <a:r>
              <a:rPr lang="en-US"/>
              <a:t>Click to edit title</a:t>
            </a:r>
          </a:p>
        </p:txBody>
      </p:sp>
      <p:sp>
        <p:nvSpPr>
          <p:cNvPr id="8" name="Picture Placeholder">
            <a:extLst>
              <a:ext uri="{FF2B5EF4-FFF2-40B4-BE49-F238E27FC236}">
                <a16:creationId xmlns:a16="http://schemas.microsoft.com/office/drawing/2014/main" id="{E7A8FA3C-69D1-4B71-8755-F8B0029CAF29}"/>
              </a:ext>
            </a:extLst>
          </p:cNvPr>
          <p:cNvSpPr>
            <a:spLocks noGrp="1"/>
          </p:cNvSpPr>
          <p:nvPr>
            <p:ph type="pic" sz="quarter" idx="14" hasCustomPrompt="1"/>
            <p:custDataLst>
              <p:tags r:id="rId2"/>
            </p:custDataLst>
          </p:nvPr>
        </p:nvSpPr>
        <p:spPr bwMode="gray">
          <a:xfrm>
            <a:off x="0" y="1341438"/>
            <a:ext cx="3000375" cy="5516561"/>
          </a:xfrm>
          <a:prstGeom prst="rect">
            <a:avLst/>
          </a:prstGeom>
          <a:solidFill>
            <a:srgbClr val="E6E6E6"/>
          </a:solidFill>
        </p:spPr>
        <p:txBody>
          <a:bodyPr tIns="504000" anchor="ctr">
            <a:normAutofit/>
          </a:bodyPr>
          <a:lstStyle>
            <a:lvl1pPr marL="0" indent="0" algn="ctr">
              <a:spcBef>
                <a:spcPts val="0"/>
              </a:spcBef>
              <a:buFont typeface="Arial" panose="020B0604020202020204" pitchFamily="34" charset="0"/>
              <a:buNone/>
              <a:defRPr sz="1200" b="0">
                <a:solidFill>
                  <a:schemeClr val="tx1"/>
                </a:solidFill>
              </a:defRPr>
            </a:lvl1pPr>
            <a:lvl2pPr marL="0" indent="0" algn="ctr">
              <a:spcBef>
                <a:spcPts val="0"/>
              </a:spcBef>
              <a:buNone/>
              <a:defRPr sz="1200">
                <a:solidFill>
                  <a:schemeClr val="accent5"/>
                </a:solidFill>
              </a:defRPr>
            </a:lvl2pPr>
            <a:lvl3pPr marL="0" indent="0" algn="ctr">
              <a:spcBef>
                <a:spcPts val="0"/>
              </a:spcBef>
              <a:buNone/>
              <a:defRPr sz="1200">
                <a:solidFill>
                  <a:schemeClr val="accent5"/>
                </a:solidFill>
              </a:defRPr>
            </a:lvl3pPr>
            <a:lvl4pPr marL="0" indent="0" algn="ctr">
              <a:spcBef>
                <a:spcPts val="0"/>
              </a:spcBef>
              <a:buNone/>
              <a:defRPr sz="1200">
                <a:solidFill>
                  <a:schemeClr val="accent5"/>
                </a:solidFill>
              </a:defRPr>
            </a:lvl4pPr>
            <a:lvl5pPr marL="0" indent="0" algn="ctr">
              <a:spcBef>
                <a:spcPts val="0"/>
              </a:spcBef>
              <a:buNone/>
              <a:defRPr sz="1200">
                <a:solidFill>
                  <a:schemeClr val="accent5"/>
                </a:solidFill>
              </a:defRPr>
            </a:lvl5pPr>
            <a:lvl6pPr marL="0" indent="0" algn="ctr">
              <a:spcBef>
                <a:spcPts val="0"/>
              </a:spcBef>
              <a:buNone/>
              <a:defRPr sz="1200">
                <a:solidFill>
                  <a:schemeClr val="accent5"/>
                </a:solidFill>
              </a:defRPr>
            </a:lvl6pPr>
            <a:lvl7pPr marL="0" indent="0" algn="ctr">
              <a:spcBef>
                <a:spcPts val="0"/>
              </a:spcBef>
              <a:buNone/>
              <a:defRPr sz="1200">
                <a:solidFill>
                  <a:schemeClr val="accent5"/>
                </a:solidFill>
              </a:defRPr>
            </a:lvl7pPr>
            <a:lvl8pPr marL="0" indent="0" algn="ctr">
              <a:spcBef>
                <a:spcPts val="0"/>
              </a:spcBef>
              <a:buNone/>
              <a:defRPr sz="1200">
                <a:solidFill>
                  <a:schemeClr val="accent5"/>
                </a:solidFill>
              </a:defRPr>
            </a:lvl8pPr>
            <a:lvl9pPr marL="0" indent="0" algn="ctr">
              <a:spcBef>
                <a:spcPts val="0"/>
              </a:spcBef>
              <a:buNone/>
              <a:defRPr sz="1200">
                <a:solidFill>
                  <a:schemeClr val="accent5"/>
                </a:solidFill>
              </a:defRPr>
            </a:lvl9pPr>
          </a:lstStyle>
          <a:p>
            <a:r>
              <a:rPr lang="en-US" noProof="0"/>
              <a:t>Click icon to add picture</a:t>
            </a:r>
          </a:p>
        </p:txBody>
      </p:sp>
      <p:sp>
        <p:nvSpPr>
          <p:cNvPr id="6" name="Content Placeholder Left">
            <a:extLst>
              <a:ext uri="{FF2B5EF4-FFF2-40B4-BE49-F238E27FC236}">
                <a16:creationId xmlns:a16="http://schemas.microsoft.com/office/drawing/2014/main" id="{80630B98-9998-4C96-BE61-119D3D206E25}"/>
              </a:ext>
            </a:extLst>
          </p:cNvPr>
          <p:cNvSpPr>
            <a:spLocks noGrp="1"/>
          </p:cNvSpPr>
          <p:nvPr>
            <p:ph sz="quarter" idx="15" hasCustomPrompt="1"/>
          </p:nvPr>
        </p:nvSpPr>
        <p:spPr bwMode="gray">
          <a:xfrm>
            <a:off x="3432177" y="1628775"/>
            <a:ext cx="3887960" cy="467995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9" name="Content Placeholder Right">
            <a:extLst>
              <a:ext uri="{FF2B5EF4-FFF2-40B4-BE49-F238E27FC236}">
                <a16:creationId xmlns:a16="http://schemas.microsoft.com/office/drawing/2014/main" id="{F63109F7-A293-49D9-BFDB-BE9787CF3B37}"/>
              </a:ext>
            </a:extLst>
          </p:cNvPr>
          <p:cNvSpPr>
            <a:spLocks noGrp="1"/>
          </p:cNvSpPr>
          <p:nvPr>
            <p:ph sz="quarter" idx="16" hasCustomPrompt="1"/>
          </p:nvPr>
        </p:nvSpPr>
        <p:spPr bwMode="gray">
          <a:xfrm>
            <a:off x="7752184" y="1628775"/>
            <a:ext cx="3960391" cy="467995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3" name="Date Placeholder"/>
          <p:cNvSpPr>
            <a:spLocks noGrp="1"/>
          </p:cNvSpPr>
          <p:nvPr>
            <p:ph type="dt" sz="half" idx="17"/>
          </p:nvPr>
        </p:nvSpPr>
        <p:spPr bwMode="gray"/>
        <p:txBody>
          <a:bodyPr/>
          <a:lstStyle/>
          <a:p>
            <a:fld id="{324D1879-6A92-42D2-B93A-65CF8DE15C8C}" type="datetime1">
              <a:rPr lang="en-US" smtClean="0"/>
              <a:t>1/28/2025</a:t>
            </a:fld>
            <a:endParaRPr lang="en-US"/>
          </a:p>
        </p:txBody>
      </p:sp>
      <p:sp>
        <p:nvSpPr>
          <p:cNvPr id="5" name="Footer Placeholder"/>
          <p:cNvSpPr>
            <a:spLocks noGrp="1"/>
          </p:cNvSpPr>
          <p:nvPr>
            <p:ph type="ftr" sz="quarter" idx="18"/>
          </p:nvPr>
        </p:nvSpPr>
        <p:spPr bwMode="gray">
          <a:xfrm>
            <a:off x="1272000" y="6525344"/>
            <a:ext cx="7056248" cy="180000"/>
          </a:xfrm>
          <a:prstGeom prst="rect">
            <a:avLst/>
          </a:prstGeom>
        </p:spPr>
        <p:txBody>
          <a:bodyPr/>
          <a:lstStyle/>
          <a:p>
            <a:r>
              <a:rPr lang="en-US"/>
              <a:t>Wai-Wai Buchet</a:t>
            </a:r>
          </a:p>
        </p:txBody>
      </p:sp>
      <p:sp>
        <p:nvSpPr>
          <p:cNvPr id="14" name="Slide Number Placeholder"/>
          <p:cNvSpPr>
            <a:spLocks noGrp="1"/>
          </p:cNvSpPr>
          <p:nvPr>
            <p:ph type="sldNum" sz="quarter" idx="19"/>
          </p:nvPr>
        </p:nvSpPr>
        <p:spPr bwMode="gray"/>
        <p:txBody>
          <a:bodyPr/>
          <a:lstStyle/>
          <a:p>
            <a:fld id="{CCF10D83-73B2-4D20-BE53-AA27B2521160}" type="slidenum">
              <a:rPr lang="en-US"/>
              <a:pPr/>
              <a:t>‹#›</a:t>
            </a:fld>
            <a:endParaRPr lang="en-US"/>
          </a:p>
        </p:txBody>
      </p:sp>
      <p:sp>
        <p:nvSpPr>
          <p:cNvPr id="12" name="Text Image Area" hidden="1"/>
          <p:cNvSpPr/>
          <p:nvPr userDrawn="1">
            <p:custDataLst>
              <p:tags r:id="rId3"/>
            </p:custDataLst>
          </p:nvPr>
        </p:nvSpPr>
        <p:spPr bwMode="gray">
          <a:xfrm>
            <a:off x="0" y="1326486"/>
            <a:ext cx="12192000" cy="5544000"/>
          </a:xfrm>
          <a:prstGeom prst="rect">
            <a:avLst/>
          </a:prstGeom>
          <a:noFill/>
          <a:ln w="19050">
            <a:solidFill>
              <a:srgbClr val="FFE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10000"/>
              </a:lnSpc>
              <a:spcBef>
                <a:spcPts val="0"/>
              </a:spcBef>
              <a:spcAft>
                <a:spcPts val="0"/>
              </a:spcAft>
            </a:pPr>
            <a:endParaRPr lang="en-US" sz="1400" b="0" i="0" u="none" baseline="0">
              <a:solidFill>
                <a:srgbClr val="000000"/>
              </a:solidFill>
            </a:endParaRPr>
          </a:p>
        </p:txBody>
      </p:sp>
      <p:sp>
        <p:nvSpPr>
          <p:cNvPr id="15" name="White Area Logo" hidden="1">
            <a:extLst>
              <a:ext uri="{FF2B5EF4-FFF2-40B4-BE49-F238E27FC236}">
                <a16:creationId xmlns:a16="http://schemas.microsoft.com/office/drawing/2014/main" id="{699C4487-7E5D-4328-A2E8-284FEABC6DEC}"/>
              </a:ext>
            </a:extLst>
          </p:cNvPr>
          <p:cNvSpPr/>
          <p:nvPr userDrawn="1">
            <p:custDataLst>
              <p:tags r:id="rId4"/>
            </p:custDataLst>
          </p:nvPr>
        </p:nvSpPr>
        <p:spPr bwMode="gray">
          <a:xfrm>
            <a:off x="9408000" y="0"/>
            <a:ext cx="2784000" cy="1053000"/>
          </a:xfrm>
          <a:prstGeom prst="rect">
            <a:avLst/>
          </a:prstGeom>
          <a:noFill/>
          <a:ln w="6350">
            <a:solidFill>
              <a:srgbClr val="A31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Tree>
    <p:extLst>
      <p:ext uri="{BB962C8B-B14F-4D97-AF65-F5344CB8AC3E}">
        <p14:creationId xmlns:p14="http://schemas.microsoft.com/office/powerpoint/2010/main" val="3552607894"/>
      </p:ext>
    </p:extLst>
  </p:cSld>
  <p:clrMapOvr>
    <a:masterClrMapping/>
  </p:clrMapOvr>
  <p:hf hdr="0" ftr="0" dt="0"/>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ly Title | White">
    <p:spTree>
      <p:nvGrpSpPr>
        <p:cNvPr id="1" name=""/>
        <p:cNvGrpSpPr/>
        <p:nvPr/>
      </p:nvGrpSpPr>
      <p:grpSpPr>
        <a:xfrm>
          <a:off x="0" y="0"/>
          <a:ext cx="0" cy="0"/>
          <a:chOff x="0" y="0"/>
          <a:chExt cx="0" cy="0"/>
        </a:xfrm>
      </p:grpSpPr>
      <p:sp>
        <p:nvSpPr>
          <p:cNvPr id="12" name="Chapter">
            <a:extLst>
              <a:ext uri="{FF2B5EF4-FFF2-40B4-BE49-F238E27FC236}">
                <a16:creationId xmlns:a16="http://schemas.microsoft.com/office/drawing/2014/main" id="{6D64FFEB-661E-4ABF-80B8-2EBB565E49FE}"/>
              </a:ext>
            </a:extLst>
          </p:cNvPr>
          <p:cNvSpPr>
            <a:spLocks noGrp="1"/>
          </p:cNvSpPr>
          <p:nvPr>
            <p:ph type="body" sz="quarter" idx="13" hasCustomPrompt="1"/>
            <p:custDataLst>
              <p:tags r:id="rId1"/>
            </p:custDataLst>
          </p:nvPr>
        </p:nvSpPr>
        <p:spPr bwMode="gray">
          <a:xfrm>
            <a:off x="479376" y="404664"/>
            <a:ext cx="7164000" cy="215900"/>
          </a:xfrm>
          <a:prstGeom prst="rect">
            <a:avLst/>
          </a:prstGeom>
        </p:spPr>
        <p:txBody>
          <a:bodyPr anchor="b">
            <a:noAutofit/>
          </a:bodyPr>
          <a:lstStyle>
            <a:lvl1pPr marL="0" indent="0">
              <a:spcBef>
                <a:spcPts val="0"/>
              </a:spcBef>
              <a:buFont typeface="Arial" panose="020B0604020202020204" pitchFamily="34" charset="0"/>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vl6pPr marL="0" indent="0">
              <a:spcBef>
                <a:spcPts val="0"/>
              </a:spcBef>
              <a:buNone/>
              <a:defRPr sz="1200"/>
            </a:lvl6pPr>
            <a:lvl7pPr marL="0" indent="0">
              <a:spcBef>
                <a:spcPts val="0"/>
              </a:spcBef>
              <a:buNone/>
              <a:defRPr sz="1200"/>
            </a:lvl7pPr>
            <a:lvl8pPr marL="0" indent="0">
              <a:spcBef>
                <a:spcPts val="0"/>
              </a:spcBef>
              <a:buNone/>
              <a:defRPr sz="1200"/>
            </a:lvl8pPr>
            <a:lvl9pPr marL="0" indent="0">
              <a:spcBef>
                <a:spcPts val="0"/>
              </a:spcBef>
              <a:buNone/>
              <a:defRPr sz="1200"/>
            </a:lvl9pPr>
          </a:lstStyle>
          <a:p>
            <a:pPr lvl="0"/>
            <a:r>
              <a:rPr lang="en-US"/>
              <a:t>Chapter</a:t>
            </a:r>
          </a:p>
        </p:txBody>
      </p:sp>
      <p:sp>
        <p:nvSpPr>
          <p:cNvPr id="2" name="Title">
            <a:extLst>
              <a:ext uri="{FF2B5EF4-FFF2-40B4-BE49-F238E27FC236}">
                <a16:creationId xmlns:a16="http://schemas.microsoft.com/office/drawing/2014/main" id="{EDF72890-08D2-403D-A65E-6DD4F633E3BA}"/>
              </a:ext>
            </a:extLst>
          </p:cNvPr>
          <p:cNvSpPr>
            <a:spLocks noGrp="1"/>
          </p:cNvSpPr>
          <p:nvPr>
            <p:ph type="title" hasCustomPrompt="1"/>
          </p:nvPr>
        </p:nvSpPr>
        <p:spPr bwMode="gray"/>
        <p:txBody>
          <a:bodyPr/>
          <a:lstStyle>
            <a:lvl1pPr>
              <a:defRPr/>
            </a:lvl1pPr>
          </a:lstStyle>
          <a:p>
            <a:r>
              <a:rPr lang="en-US"/>
              <a:t>Click to edit title</a:t>
            </a:r>
          </a:p>
        </p:txBody>
      </p:sp>
      <p:sp>
        <p:nvSpPr>
          <p:cNvPr id="5" name="Date Placeholder"/>
          <p:cNvSpPr>
            <a:spLocks noGrp="1"/>
          </p:cNvSpPr>
          <p:nvPr>
            <p:ph type="dt" sz="half" idx="15"/>
          </p:nvPr>
        </p:nvSpPr>
        <p:spPr bwMode="gray"/>
        <p:txBody>
          <a:bodyPr/>
          <a:lstStyle/>
          <a:p>
            <a:fld id="{FD65842D-1DD9-409F-915E-ED3569AD3D6B}" type="datetime1">
              <a:rPr lang="en-US" smtClean="0"/>
              <a:t>1/28/2025</a:t>
            </a:fld>
            <a:endParaRPr lang="en-US"/>
          </a:p>
        </p:txBody>
      </p:sp>
      <p:sp>
        <p:nvSpPr>
          <p:cNvPr id="7" name="Footer Placeholder"/>
          <p:cNvSpPr>
            <a:spLocks noGrp="1"/>
          </p:cNvSpPr>
          <p:nvPr>
            <p:ph type="ftr" sz="quarter" idx="16"/>
          </p:nvPr>
        </p:nvSpPr>
        <p:spPr bwMode="gray">
          <a:xfrm>
            <a:off x="1272000" y="6525344"/>
            <a:ext cx="7056248" cy="180000"/>
          </a:xfrm>
          <a:prstGeom prst="rect">
            <a:avLst/>
          </a:prstGeom>
        </p:spPr>
        <p:txBody>
          <a:bodyPr/>
          <a:lstStyle/>
          <a:p>
            <a:r>
              <a:rPr lang="en-US"/>
              <a:t>Wai-Wai Buchet</a:t>
            </a:r>
          </a:p>
        </p:txBody>
      </p:sp>
      <p:sp>
        <p:nvSpPr>
          <p:cNvPr id="8" name="Slide Number Placeholder"/>
          <p:cNvSpPr>
            <a:spLocks noGrp="1"/>
          </p:cNvSpPr>
          <p:nvPr>
            <p:ph type="sldNum" sz="quarter" idx="17"/>
          </p:nvPr>
        </p:nvSpPr>
        <p:spPr bwMode="gray"/>
        <p:txBody>
          <a:bodyPr/>
          <a:lstStyle/>
          <a:p>
            <a:fld id="{CCF10D83-73B2-4D20-BE53-AA27B2521160}" type="slidenum">
              <a:rPr lang="en-US"/>
              <a:pPr/>
              <a:t>‹#›</a:t>
            </a:fld>
            <a:endParaRPr lang="en-US"/>
          </a:p>
        </p:txBody>
      </p:sp>
      <p:sp>
        <p:nvSpPr>
          <p:cNvPr id="10" name="Text Image Area" hidden="1">
            <a:extLst>
              <a:ext uri="{FF2B5EF4-FFF2-40B4-BE49-F238E27FC236}">
                <a16:creationId xmlns:a16="http://schemas.microsoft.com/office/drawing/2014/main" id="{376349E2-457D-4EEB-957E-197C0F7F779E}"/>
              </a:ext>
            </a:extLst>
          </p:cNvPr>
          <p:cNvSpPr/>
          <p:nvPr userDrawn="1">
            <p:custDataLst>
              <p:tags r:id="rId2"/>
            </p:custDataLst>
          </p:nvPr>
        </p:nvSpPr>
        <p:spPr bwMode="gray">
          <a:xfrm>
            <a:off x="0" y="1341000"/>
            <a:ext cx="12192000" cy="5004000"/>
          </a:xfrm>
          <a:prstGeom prst="rect">
            <a:avLst/>
          </a:prstGeom>
          <a:noFill/>
          <a:ln w="19050">
            <a:solidFill>
              <a:srgbClr val="FFE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10000"/>
              </a:lnSpc>
              <a:spcBef>
                <a:spcPts val="0"/>
              </a:spcBef>
              <a:spcAft>
                <a:spcPts val="0"/>
              </a:spcAft>
            </a:pPr>
            <a:endParaRPr lang="en-US" sz="1400" b="0" i="0" u="none" baseline="0">
              <a:solidFill>
                <a:srgbClr val="000000"/>
              </a:solidFill>
            </a:endParaRPr>
          </a:p>
        </p:txBody>
      </p:sp>
      <p:sp>
        <p:nvSpPr>
          <p:cNvPr id="13" name="White Area Logo" hidden="1">
            <a:extLst>
              <a:ext uri="{FF2B5EF4-FFF2-40B4-BE49-F238E27FC236}">
                <a16:creationId xmlns:a16="http://schemas.microsoft.com/office/drawing/2014/main" id="{D826ACE7-4702-44A9-A5E6-58886EA7AEBA}"/>
              </a:ext>
            </a:extLst>
          </p:cNvPr>
          <p:cNvSpPr/>
          <p:nvPr userDrawn="1">
            <p:custDataLst>
              <p:tags r:id="rId3"/>
            </p:custDataLst>
          </p:nvPr>
        </p:nvSpPr>
        <p:spPr bwMode="gray">
          <a:xfrm>
            <a:off x="9408000" y="0"/>
            <a:ext cx="2784000" cy="1053000"/>
          </a:xfrm>
          <a:prstGeom prst="rect">
            <a:avLst/>
          </a:prstGeom>
          <a:noFill/>
          <a:ln w="6350">
            <a:solidFill>
              <a:srgbClr val="A31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Tree>
    <p:extLst>
      <p:ext uri="{BB962C8B-B14F-4D97-AF65-F5344CB8AC3E}">
        <p14:creationId xmlns:p14="http://schemas.microsoft.com/office/powerpoint/2010/main" val="765262124"/>
      </p:ext>
    </p:extLst>
  </p:cSld>
  <p:clrMapOvr>
    <a:masterClrMapping/>
  </p:clrMapOvr>
  <p:hf hdr="0" ftr="0" dt="0"/>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ly Title | Grey">
    <p:spTree>
      <p:nvGrpSpPr>
        <p:cNvPr id="1" name=""/>
        <p:cNvGrpSpPr/>
        <p:nvPr/>
      </p:nvGrpSpPr>
      <p:grpSpPr>
        <a:xfrm>
          <a:off x="0" y="0"/>
          <a:ext cx="0" cy="0"/>
          <a:chOff x="0" y="0"/>
          <a:chExt cx="0" cy="0"/>
        </a:xfrm>
      </p:grpSpPr>
      <p:sp>
        <p:nvSpPr>
          <p:cNvPr id="12" name="Chapter">
            <a:extLst>
              <a:ext uri="{FF2B5EF4-FFF2-40B4-BE49-F238E27FC236}">
                <a16:creationId xmlns:a16="http://schemas.microsoft.com/office/drawing/2014/main" id="{6D64FFEB-661E-4ABF-80B8-2EBB565E49FE}"/>
              </a:ext>
            </a:extLst>
          </p:cNvPr>
          <p:cNvSpPr>
            <a:spLocks noGrp="1"/>
          </p:cNvSpPr>
          <p:nvPr>
            <p:ph type="body" sz="quarter" idx="13" hasCustomPrompt="1"/>
            <p:custDataLst>
              <p:tags r:id="rId1"/>
            </p:custDataLst>
          </p:nvPr>
        </p:nvSpPr>
        <p:spPr bwMode="gray">
          <a:xfrm>
            <a:off x="479376" y="404664"/>
            <a:ext cx="7164000" cy="215900"/>
          </a:xfrm>
          <a:prstGeom prst="rect">
            <a:avLst/>
          </a:prstGeom>
        </p:spPr>
        <p:txBody>
          <a:bodyPr anchor="b">
            <a:noAutofit/>
          </a:bodyPr>
          <a:lstStyle>
            <a:lvl1pPr marL="0" indent="0">
              <a:spcBef>
                <a:spcPts val="0"/>
              </a:spcBef>
              <a:buFont typeface="Arial" panose="020B0604020202020204" pitchFamily="34" charset="0"/>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vl6pPr marL="0" indent="0">
              <a:spcBef>
                <a:spcPts val="0"/>
              </a:spcBef>
              <a:buNone/>
              <a:defRPr sz="1200"/>
            </a:lvl6pPr>
            <a:lvl7pPr marL="0" indent="0">
              <a:spcBef>
                <a:spcPts val="0"/>
              </a:spcBef>
              <a:buNone/>
              <a:defRPr sz="1200"/>
            </a:lvl7pPr>
            <a:lvl8pPr marL="0" indent="0">
              <a:spcBef>
                <a:spcPts val="0"/>
              </a:spcBef>
              <a:buNone/>
              <a:defRPr sz="1200"/>
            </a:lvl8pPr>
            <a:lvl9pPr marL="0" indent="0">
              <a:spcBef>
                <a:spcPts val="0"/>
              </a:spcBef>
              <a:buNone/>
              <a:defRPr sz="1200"/>
            </a:lvl9pPr>
          </a:lstStyle>
          <a:p>
            <a:pPr lvl="0"/>
            <a:r>
              <a:rPr lang="en-US"/>
              <a:t>Chapter</a:t>
            </a:r>
          </a:p>
        </p:txBody>
      </p:sp>
      <p:sp>
        <p:nvSpPr>
          <p:cNvPr id="2" name="Title">
            <a:extLst>
              <a:ext uri="{FF2B5EF4-FFF2-40B4-BE49-F238E27FC236}">
                <a16:creationId xmlns:a16="http://schemas.microsoft.com/office/drawing/2014/main" id="{EDF72890-08D2-403D-A65E-6DD4F633E3BA}"/>
              </a:ext>
            </a:extLst>
          </p:cNvPr>
          <p:cNvSpPr>
            <a:spLocks noGrp="1"/>
          </p:cNvSpPr>
          <p:nvPr>
            <p:ph type="title" hasCustomPrompt="1"/>
          </p:nvPr>
        </p:nvSpPr>
        <p:spPr bwMode="gray"/>
        <p:txBody>
          <a:bodyPr/>
          <a:lstStyle>
            <a:lvl1pPr>
              <a:defRPr/>
            </a:lvl1pPr>
          </a:lstStyle>
          <a:p>
            <a:r>
              <a:rPr lang="en-US"/>
              <a:t>Click to edit title</a:t>
            </a:r>
          </a:p>
        </p:txBody>
      </p:sp>
      <p:sp>
        <p:nvSpPr>
          <p:cNvPr id="9" name="Grey Rectangle">
            <a:extLst>
              <a:ext uri="{FF2B5EF4-FFF2-40B4-BE49-F238E27FC236}">
                <a16:creationId xmlns:a16="http://schemas.microsoft.com/office/drawing/2014/main" id="{5665A2BB-04A2-4E15-ABE8-3616641AA7BC}"/>
              </a:ext>
            </a:extLst>
          </p:cNvPr>
          <p:cNvSpPr/>
          <p:nvPr userDrawn="1">
            <p:custDataLst>
              <p:tags r:id="rId2"/>
            </p:custDataLst>
          </p:nvPr>
        </p:nvSpPr>
        <p:spPr bwMode="gray">
          <a:xfrm flipH="1">
            <a:off x="0" y="1340767"/>
            <a:ext cx="12192000" cy="4967957"/>
          </a:xfrm>
          <a:prstGeom prst="rect">
            <a:avLst/>
          </a:prstGeom>
          <a:solidFill>
            <a:srgbClr val="E3E3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
        <p:nvSpPr>
          <p:cNvPr id="5" name="Date Placeholder"/>
          <p:cNvSpPr>
            <a:spLocks noGrp="1"/>
          </p:cNvSpPr>
          <p:nvPr>
            <p:ph type="dt" sz="half" idx="15"/>
          </p:nvPr>
        </p:nvSpPr>
        <p:spPr bwMode="gray"/>
        <p:txBody>
          <a:bodyPr/>
          <a:lstStyle/>
          <a:p>
            <a:fld id="{D32485F0-7731-4E51-829E-A7B0146A8712}" type="datetime1">
              <a:rPr lang="en-US" smtClean="0"/>
              <a:t>1/28/2025</a:t>
            </a:fld>
            <a:endParaRPr lang="en-US"/>
          </a:p>
        </p:txBody>
      </p:sp>
      <p:sp>
        <p:nvSpPr>
          <p:cNvPr id="7" name="Footer Placeholder"/>
          <p:cNvSpPr>
            <a:spLocks noGrp="1"/>
          </p:cNvSpPr>
          <p:nvPr>
            <p:ph type="ftr" sz="quarter" idx="16"/>
          </p:nvPr>
        </p:nvSpPr>
        <p:spPr bwMode="gray">
          <a:xfrm>
            <a:off x="1272000" y="6525344"/>
            <a:ext cx="7056248" cy="180000"/>
          </a:xfrm>
          <a:prstGeom prst="rect">
            <a:avLst/>
          </a:prstGeom>
        </p:spPr>
        <p:txBody>
          <a:bodyPr/>
          <a:lstStyle/>
          <a:p>
            <a:r>
              <a:rPr lang="en-US"/>
              <a:t>Wai-Wai Buchet</a:t>
            </a:r>
          </a:p>
        </p:txBody>
      </p:sp>
      <p:sp>
        <p:nvSpPr>
          <p:cNvPr id="8" name="Slide Number Placeholder"/>
          <p:cNvSpPr>
            <a:spLocks noGrp="1"/>
          </p:cNvSpPr>
          <p:nvPr>
            <p:ph type="sldNum" sz="quarter" idx="17"/>
          </p:nvPr>
        </p:nvSpPr>
        <p:spPr bwMode="gray"/>
        <p:txBody>
          <a:bodyPr/>
          <a:lstStyle/>
          <a:p>
            <a:fld id="{CCF10D83-73B2-4D20-BE53-AA27B2521160}" type="slidenum">
              <a:rPr lang="en-US"/>
              <a:pPr/>
              <a:t>‹#›</a:t>
            </a:fld>
            <a:endParaRPr lang="en-US"/>
          </a:p>
        </p:txBody>
      </p:sp>
      <p:sp>
        <p:nvSpPr>
          <p:cNvPr id="10" name="Text Image Area" hidden="1">
            <a:extLst>
              <a:ext uri="{FF2B5EF4-FFF2-40B4-BE49-F238E27FC236}">
                <a16:creationId xmlns:a16="http://schemas.microsoft.com/office/drawing/2014/main" id="{376349E2-457D-4EEB-957E-197C0F7F779E}"/>
              </a:ext>
            </a:extLst>
          </p:cNvPr>
          <p:cNvSpPr/>
          <p:nvPr userDrawn="1">
            <p:custDataLst>
              <p:tags r:id="rId3"/>
            </p:custDataLst>
          </p:nvPr>
        </p:nvSpPr>
        <p:spPr bwMode="gray">
          <a:xfrm>
            <a:off x="0" y="1341000"/>
            <a:ext cx="12192000" cy="5004000"/>
          </a:xfrm>
          <a:prstGeom prst="rect">
            <a:avLst/>
          </a:prstGeom>
          <a:noFill/>
          <a:ln w="19050">
            <a:solidFill>
              <a:srgbClr val="FFE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10000"/>
              </a:lnSpc>
              <a:spcBef>
                <a:spcPts val="0"/>
              </a:spcBef>
              <a:spcAft>
                <a:spcPts val="0"/>
              </a:spcAft>
            </a:pPr>
            <a:endParaRPr lang="en-US" sz="1400" b="0" i="0" u="none" baseline="0">
              <a:solidFill>
                <a:srgbClr val="000000"/>
              </a:solidFill>
            </a:endParaRPr>
          </a:p>
        </p:txBody>
      </p:sp>
      <p:sp>
        <p:nvSpPr>
          <p:cNvPr id="13" name="White Area Logo" hidden="1">
            <a:extLst>
              <a:ext uri="{FF2B5EF4-FFF2-40B4-BE49-F238E27FC236}">
                <a16:creationId xmlns:a16="http://schemas.microsoft.com/office/drawing/2014/main" id="{D826ACE7-4702-44A9-A5E6-58886EA7AEBA}"/>
              </a:ext>
            </a:extLst>
          </p:cNvPr>
          <p:cNvSpPr/>
          <p:nvPr userDrawn="1">
            <p:custDataLst>
              <p:tags r:id="rId4"/>
            </p:custDataLst>
          </p:nvPr>
        </p:nvSpPr>
        <p:spPr bwMode="gray">
          <a:xfrm>
            <a:off x="9408000" y="0"/>
            <a:ext cx="2784000" cy="1053000"/>
          </a:xfrm>
          <a:prstGeom prst="rect">
            <a:avLst/>
          </a:prstGeom>
          <a:noFill/>
          <a:ln w="6350">
            <a:solidFill>
              <a:srgbClr val="A31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Tree>
    <p:extLst>
      <p:ext uri="{BB962C8B-B14F-4D97-AF65-F5344CB8AC3E}">
        <p14:creationId xmlns:p14="http://schemas.microsoft.com/office/powerpoint/2010/main" val="1457869579"/>
      </p:ext>
    </p:extLst>
  </p:cSld>
  <p:clrMapOvr>
    <a:masterClrMapping/>
  </p:clrMapOvr>
  <p:hf hdr="0" ftr="0" dt="0"/>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4" name="Date Placeholder">
            <a:extLst>
              <a:ext uri="{FF2B5EF4-FFF2-40B4-BE49-F238E27FC236}">
                <a16:creationId xmlns:a16="http://schemas.microsoft.com/office/drawing/2014/main" id="{378AA6AF-1A20-4252-9153-C71617A55F1B}"/>
              </a:ext>
            </a:extLst>
          </p:cNvPr>
          <p:cNvSpPr>
            <a:spLocks noGrp="1"/>
          </p:cNvSpPr>
          <p:nvPr>
            <p:ph type="dt" sz="half" idx="12"/>
          </p:nvPr>
        </p:nvSpPr>
        <p:spPr/>
        <p:txBody>
          <a:bodyPr/>
          <a:lstStyle/>
          <a:p>
            <a:fld id="{4DDDF2D5-3312-4DC2-9228-8B5196E0E41F}" type="datetime1">
              <a:rPr lang="en-US" smtClean="0"/>
              <a:t>1/28/2025</a:t>
            </a:fld>
            <a:endParaRPr lang="en-US"/>
          </a:p>
        </p:txBody>
      </p:sp>
      <p:sp>
        <p:nvSpPr>
          <p:cNvPr id="2" name="Footer Placeholder">
            <a:extLst>
              <a:ext uri="{FF2B5EF4-FFF2-40B4-BE49-F238E27FC236}">
                <a16:creationId xmlns:a16="http://schemas.microsoft.com/office/drawing/2014/main" id="{A44E59A1-4092-495B-993F-5EB21202AEDC}"/>
              </a:ext>
            </a:extLst>
          </p:cNvPr>
          <p:cNvSpPr>
            <a:spLocks noGrp="1"/>
          </p:cNvSpPr>
          <p:nvPr>
            <p:ph type="ftr" sz="quarter" idx="10"/>
          </p:nvPr>
        </p:nvSpPr>
        <p:spPr>
          <a:xfrm>
            <a:off x="1272000" y="6525344"/>
            <a:ext cx="7056248" cy="180000"/>
          </a:xfrm>
          <a:prstGeom prst="rect">
            <a:avLst/>
          </a:prstGeom>
        </p:spPr>
        <p:txBody>
          <a:bodyPr/>
          <a:lstStyle/>
          <a:p>
            <a:r>
              <a:rPr lang="en-US"/>
              <a:t>Wai-Wai Buchet</a:t>
            </a:r>
          </a:p>
        </p:txBody>
      </p:sp>
      <p:sp>
        <p:nvSpPr>
          <p:cNvPr id="3" name="Slide Number Placeholder">
            <a:extLst>
              <a:ext uri="{FF2B5EF4-FFF2-40B4-BE49-F238E27FC236}">
                <a16:creationId xmlns:a16="http://schemas.microsoft.com/office/drawing/2014/main" id="{D378099F-3C97-423A-9F67-8151D7BCB6D4}"/>
              </a:ext>
            </a:extLst>
          </p:cNvPr>
          <p:cNvSpPr>
            <a:spLocks noGrp="1"/>
          </p:cNvSpPr>
          <p:nvPr>
            <p:ph type="sldNum" sz="quarter" idx="11"/>
          </p:nvPr>
        </p:nvSpPr>
        <p:spPr/>
        <p:txBody>
          <a:bodyPr/>
          <a:lstStyle/>
          <a:p>
            <a:fld id="{CCF10D83-73B2-4D20-BE53-AA27B2521160}" type="slidenum">
              <a:rPr lang="en-US"/>
              <a:pPr/>
              <a:t>‹#›</a:t>
            </a:fld>
            <a:endParaRPr lang="en-US"/>
          </a:p>
        </p:txBody>
      </p:sp>
    </p:spTree>
    <p:extLst>
      <p:ext uri="{BB962C8B-B14F-4D97-AF65-F5344CB8AC3E}">
        <p14:creationId xmlns:p14="http://schemas.microsoft.com/office/powerpoint/2010/main" val="698795237"/>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ckup | White">
    <p:spTree>
      <p:nvGrpSpPr>
        <p:cNvPr id="1" name=""/>
        <p:cNvGrpSpPr/>
        <p:nvPr/>
      </p:nvGrpSpPr>
      <p:grpSpPr>
        <a:xfrm>
          <a:off x="0" y="0"/>
          <a:ext cx="0" cy="0"/>
          <a:chOff x="0" y="0"/>
          <a:chExt cx="0" cy="0"/>
        </a:xfrm>
      </p:grpSpPr>
      <p:sp>
        <p:nvSpPr>
          <p:cNvPr id="4" name="Text Backup"/>
          <p:cNvSpPr/>
          <p:nvPr userDrawn="1"/>
        </p:nvSpPr>
        <p:spPr>
          <a:xfrm>
            <a:off x="5249615" y="3121224"/>
            <a:ext cx="1692771" cy="615553"/>
          </a:xfrm>
          <a:prstGeom prst="rect">
            <a:avLst/>
          </a:prstGeom>
        </p:spPr>
        <p:txBody>
          <a:bodyPr wrap="none" lIns="0" tIns="0" rIns="0" bIns="0" anchor="ctr" anchorCtr="0">
            <a:spAutoFit/>
          </a:bodyPr>
          <a:lstStyle/>
          <a:p>
            <a:r>
              <a:rPr kumimoji="0" lang="de-DE" sz="4000" b="0" i="0" u="none" strike="noStrike" kern="1200" cap="none" spc="0" normalizeH="0" baseline="0" noProof="0">
                <a:ln>
                  <a:noFill/>
                </a:ln>
                <a:solidFill>
                  <a:srgbClr val="B6BAC2"/>
                </a:solidFill>
                <a:effectLst/>
                <a:uLnTx/>
                <a:uFillTx/>
                <a:latin typeface="+mn-lt"/>
                <a:ea typeface="+mn-ea"/>
                <a:cs typeface="+mn-cs"/>
              </a:rPr>
              <a:t>BACKUP</a:t>
            </a:r>
            <a:endParaRPr lang="en-US"/>
          </a:p>
        </p:txBody>
      </p:sp>
      <p:sp>
        <p:nvSpPr>
          <p:cNvPr id="3" name="Date Placeholder"/>
          <p:cNvSpPr>
            <a:spLocks noGrp="1"/>
          </p:cNvSpPr>
          <p:nvPr>
            <p:ph type="dt" sz="half" idx="14"/>
          </p:nvPr>
        </p:nvSpPr>
        <p:spPr bwMode="gray"/>
        <p:txBody>
          <a:bodyPr/>
          <a:lstStyle/>
          <a:p>
            <a:fld id="{CB7B673B-983B-4722-9302-6F3C0DFCE51A}" type="datetime1">
              <a:rPr lang="en-US" smtClean="0"/>
              <a:t>1/28/2025</a:t>
            </a:fld>
            <a:endParaRPr lang="en-US"/>
          </a:p>
        </p:txBody>
      </p:sp>
      <p:sp>
        <p:nvSpPr>
          <p:cNvPr id="5" name="Footer Placeholder"/>
          <p:cNvSpPr>
            <a:spLocks noGrp="1"/>
          </p:cNvSpPr>
          <p:nvPr>
            <p:ph type="ftr" sz="quarter" idx="15"/>
          </p:nvPr>
        </p:nvSpPr>
        <p:spPr bwMode="gray">
          <a:xfrm>
            <a:off x="1272000" y="6525344"/>
            <a:ext cx="7056248" cy="180000"/>
          </a:xfrm>
          <a:prstGeom prst="rect">
            <a:avLst/>
          </a:prstGeom>
        </p:spPr>
        <p:txBody>
          <a:bodyPr/>
          <a:lstStyle/>
          <a:p>
            <a:r>
              <a:rPr lang="en-US"/>
              <a:t>Wai-Wai Buchet</a:t>
            </a:r>
          </a:p>
        </p:txBody>
      </p:sp>
      <p:sp>
        <p:nvSpPr>
          <p:cNvPr id="11" name="Slide Number Placeholder"/>
          <p:cNvSpPr>
            <a:spLocks noGrp="1"/>
          </p:cNvSpPr>
          <p:nvPr>
            <p:ph type="sldNum" sz="quarter" idx="16"/>
          </p:nvPr>
        </p:nvSpPr>
        <p:spPr bwMode="gray"/>
        <p:txBody>
          <a:bodyPr/>
          <a:lstStyle/>
          <a:p>
            <a:fld id="{CCF10D83-73B2-4D20-BE53-AA27B2521160}" type="slidenum">
              <a:rPr lang="en-US"/>
              <a:pPr/>
              <a:t>‹#›</a:t>
            </a:fld>
            <a:endParaRPr lang="en-US"/>
          </a:p>
        </p:txBody>
      </p:sp>
      <p:sp>
        <p:nvSpPr>
          <p:cNvPr id="9" name="Text Image Area" hidden="1"/>
          <p:cNvSpPr/>
          <p:nvPr userDrawn="1">
            <p:custDataLst>
              <p:tags r:id="rId1"/>
            </p:custDataLst>
          </p:nvPr>
        </p:nvSpPr>
        <p:spPr bwMode="gray">
          <a:xfrm>
            <a:off x="0" y="1288386"/>
            <a:ext cx="12192000" cy="5580000"/>
          </a:xfrm>
          <a:prstGeom prst="rect">
            <a:avLst/>
          </a:prstGeom>
          <a:noFill/>
          <a:ln w="19050">
            <a:solidFill>
              <a:srgbClr val="FFE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10000"/>
              </a:lnSpc>
              <a:spcBef>
                <a:spcPts val="0"/>
              </a:spcBef>
              <a:spcAft>
                <a:spcPts val="0"/>
              </a:spcAft>
            </a:pPr>
            <a:endParaRPr lang="en-US" sz="1400" b="0" i="0" u="none" baseline="0">
              <a:solidFill>
                <a:srgbClr val="000000"/>
              </a:solidFill>
            </a:endParaRPr>
          </a:p>
        </p:txBody>
      </p:sp>
      <p:sp>
        <p:nvSpPr>
          <p:cNvPr id="12" name="White Area Logo" hidden="1">
            <a:extLst>
              <a:ext uri="{FF2B5EF4-FFF2-40B4-BE49-F238E27FC236}">
                <a16:creationId xmlns:a16="http://schemas.microsoft.com/office/drawing/2014/main" id="{6192CD53-FB56-4475-97BF-DC36F2029530}"/>
              </a:ext>
            </a:extLst>
          </p:cNvPr>
          <p:cNvSpPr/>
          <p:nvPr userDrawn="1">
            <p:custDataLst>
              <p:tags r:id="rId2"/>
            </p:custDataLst>
          </p:nvPr>
        </p:nvSpPr>
        <p:spPr bwMode="gray">
          <a:xfrm>
            <a:off x="9408000" y="0"/>
            <a:ext cx="2784000" cy="1053000"/>
          </a:xfrm>
          <a:prstGeom prst="rect">
            <a:avLst/>
          </a:prstGeom>
          <a:noFill/>
          <a:ln w="6350">
            <a:solidFill>
              <a:srgbClr val="A31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Tree>
    <p:extLst>
      <p:ext uri="{BB962C8B-B14F-4D97-AF65-F5344CB8AC3E}">
        <p14:creationId xmlns:p14="http://schemas.microsoft.com/office/powerpoint/2010/main" val="4285216261"/>
      </p:ext>
    </p:extLst>
  </p:cSld>
  <p:clrMapOvr>
    <a:masterClrMapping/>
  </p:clrMapOvr>
  <p:hf hdr="0" ftr="0" dt="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ctrTitle" hasCustomPrompt="1"/>
          </p:nvPr>
        </p:nvSpPr>
        <p:spPr bwMode="gray">
          <a:xfrm>
            <a:off x="8256240" y="3357000"/>
            <a:ext cx="3456335" cy="1691640"/>
          </a:xfrm>
          <a:prstGeom prst="rect">
            <a:avLst/>
          </a:prstGeom>
        </p:spPr>
        <p:txBody>
          <a:bodyPr tIns="0" anchor="t"/>
          <a:lstStyle>
            <a:lvl1pPr algn="l">
              <a:lnSpc>
                <a:spcPct val="85000"/>
              </a:lnSpc>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1CB7C0D4-D598-4127-B651-51E0183A2250}"/>
              </a:ext>
            </a:extLst>
          </p:cNvPr>
          <p:cNvSpPr>
            <a:spLocks noGrp="1"/>
          </p:cNvSpPr>
          <p:nvPr>
            <p:ph type="body" sz="quarter" idx="13" hasCustomPrompt="1"/>
          </p:nvPr>
        </p:nvSpPr>
        <p:spPr bwMode="gray">
          <a:xfrm>
            <a:off x="8256241" y="4550387"/>
            <a:ext cx="3456336" cy="720725"/>
          </a:xfrm>
        </p:spPr>
        <p:txBody>
          <a:bodyPr anchor="b"/>
          <a:lstStyle>
            <a:lvl1pPr marL="0" indent="0" algn="l">
              <a:spcBef>
                <a:spcPts val="0"/>
              </a:spcBef>
              <a:buFont typeface="Arial" panose="020B0604020202020204" pitchFamily="34" charset="0"/>
              <a:buNone/>
              <a:defRPr b="0"/>
            </a:lvl1pPr>
            <a:lvl2pPr marL="0" indent="0" algn="l">
              <a:spcBef>
                <a:spcPts val="0"/>
              </a:spcBef>
              <a:buFont typeface="Arial" panose="020B0604020202020204" pitchFamily="34" charset="0"/>
              <a:buNone/>
              <a:defRPr b="0"/>
            </a:lvl2pPr>
            <a:lvl3pPr marL="0" indent="0" algn="l">
              <a:spcBef>
                <a:spcPts val="0"/>
              </a:spcBef>
              <a:buNone/>
              <a:defRPr b="0"/>
            </a:lvl3pPr>
            <a:lvl4pPr marL="0" indent="0" algn="l">
              <a:spcBef>
                <a:spcPts val="0"/>
              </a:spcBef>
              <a:buNone/>
              <a:defRPr b="0"/>
            </a:lvl4pPr>
            <a:lvl5pPr marL="0" indent="0" algn="l">
              <a:spcBef>
                <a:spcPts val="0"/>
              </a:spcBef>
              <a:buNone/>
              <a:defRPr b="0"/>
            </a:lvl5pPr>
            <a:lvl6pPr marL="0" indent="0" algn="l">
              <a:spcBef>
                <a:spcPts val="0"/>
              </a:spcBef>
              <a:buNone/>
              <a:defRPr b="0"/>
            </a:lvl6pPr>
            <a:lvl7pPr marL="0" indent="0" algn="l">
              <a:spcBef>
                <a:spcPts val="0"/>
              </a:spcBef>
              <a:buNone/>
              <a:defRPr b="0"/>
            </a:lvl7pPr>
            <a:lvl8pPr marL="0" indent="0" algn="l">
              <a:spcBef>
                <a:spcPts val="0"/>
              </a:spcBef>
              <a:buNone/>
              <a:defRPr b="0"/>
            </a:lvl8pPr>
            <a:lvl9pPr marL="0" indent="0" algn="l">
              <a:spcBef>
                <a:spcPts val="0"/>
              </a:spcBef>
              <a:buNone/>
              <a:defRPr b="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8" name="Hide Copyright white field">
            <a:extLst>
              <a:ext uri="{FF2B5EF4-FFF2-40B4-BE49-F238E27FC236}">
                <a16:creationId xmlns:a16="http://schemas.microsoft.com/office/drawing/2014/main" id="{C3A2F554-6550-48D0-96C8-F0AA9E14D483}"/>
              </a:ext>
            </a:extLst>
          </p:cNvPr>
          <p:cNvSpPr/>
          <p:nvPr userDrawn="1">
            <p:custDataLst>
              <p:tags r:id="rId1"/>
            </p:custDataLst>
          </p:nvPr>
        </p:nvSpPr>
        <p:spPr bwMode="gray">
          <a:xfrm rot="5400000">
            <a:off x="9239727" y="4745147"/>
            <a:ext cx="476673" cy="37490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
        <p:nvSpPr>
          <p:cNvPr id="9" name="Picture Placeholder"/>
          <p:cNvSpPr>
            <a:spLocks noGrp="1"/>
          </p:cNvSpPr>
          <p:nvPr>
            <p:ph type="pic" sz="quarter" idx="10" hasCustomPrompt="1"/>
            <p:custDataLst>
              <p:tags r:id="rId2"/>
            </p:custDataLst>
          </p:nvPr>
        </p:nvSpPr>
        <p:spPr bwMode="gray">
          <a:xfrm>
            <a:off x="0" y="0"/>
            <a:ext cx="7776000" cy="6858000"/>
          </a:xfrm>
          <a:prstGeom prst="rect">
            <a:avLst/>
          </a:prstGeom>
          <a:solidFill>
            <a:srgbClr val="E3E3E3"/>
          </a:solidFill>
        </p:spPr>
        <p:txBody>
          <a:bodyPr tIns="504000" anchor="ctr">
            <a:normAutofit/>
          </a:bodyPr>
          <a:lstStyle>
            <a:lvl1pPr marL="0" indent="0" algn="ctr">
              <a:spcBef>
                <a:spcPts val="0"/>
              </a:spcBef>
              <a:buFont typeface="Arial" panose="020B0604020202020204" pitchFamily="34" charset="0"/>
              <a:buNone/>
              <a:defRPr sz="1200" b="0">
                <a:solidFill>
                  <a:schemeClr val="tx1"/>
                </a:solidFill>
              </a:defRPr>
            </a:lvl1pPr>
            <a:lvl2pPr marL="0" indent="0" algn="ctr">
              <a:spcBef>
                <a:spcPts val="0"/>
              </a:spcBef>
              <a:buNone/>
              <a:defRPr sz="1200">
                <a:solidFill>
                  <a:schemeClr val="accent5"/>
                </a:solidFill>
              </a:defRPr>
            </a:lvl2pPr>
            <a:lvl3pPr marL="0" indent="0" algn="ctr">
              <a:spcBef>
                <a:spcPts val="0"/>
              </a:spcBef>
              <a:buNone/>
              <a:defRPr sz="1200">
                <a:solidFill>
                  <a:schemeClr val="accent5"/>
                </a:solidFill>
              </a:defRPr>
            </a:lvl3pPr>
            <a:lvl4pPr marL="0" indent="0" algn="ctr">
              <a:spcBef>
                <a:spcPts val="0"/>
              </a:spcBef>
              <a:buNone/>
              <a:defRPr sz="1200">
                <a:solidFill>
                  <a:schemeClr val="accent5"/>
                </a:solidFill>
              </a:defRPr>
            </a:lvl4pPr>
            <a:lvl5pPr marL="0" indent="0" algn="ctr">
              <a:spcBef>
                <a:spcPts val="0"/>
              </a:spcBef>
              <a:buNone/>
              <a:defRPr sz="1200">
                <a:solidFill>
                  <a:schemeClr val="accent5"/>
                </a:solidFill>
              </a:defRPr>
            </a:lvl5pPr>
            <a:lvl6pPr marL="0" indent="0" algn="ctr">
              <a:spcBef>
                <a:spcPts val="0"/>
              </a:spcBef>
              <a:buNone/>
              <a:defRPr sz="1200">
                <a:solidFill>
                  <a:schemeClr val="accent5"/>
                </a:solidFill>
              </a:defRPr>
            </a:lvl6pPr>
            <a:lvl7pPr marL="0" indent="0" algn="ctr">
              <a:spcBef>
                <a:spcPts val="0"/>
              </a:spcBef>
              <a:buNone/>
              <a:defRPr sz="1200">
                <a:solidFill>
                  <a:schemeClr val="accent5"/>
                </a:solidFill>
              </a:defRPr>
            </a:lvl7pPr>
            <a:lvl8pPr marL="0" indent="0" algn="ctr">
              <a:spcBef>
                <a:spcPts val="0"/>
              </a:spcBef>
              <a:buNone/>
              <a:defRPr sz="1200">
                <a:solidFill>
                  <a:schemeClr val="accent5"/>
                </a:solidFill>
              </a:defRPr>
            </a:lvl8pPr>
            <a:lvl9pPr marL="0" indent="0" algn="ctr">
              <a:spcBef>
                <a:spcPts val="0"/>
              </a:spcBef>
              <a:buNone/>
              <a:defRPr sz="1200">
                <a:solidFill>
                  <a:schemeClr val="accent5"/>
                </a:solidFill>
              </a:defRPr>
            </a:lvl9pPr>
          </a:lstStyle>
          <a:p>
            <a:r>
              <a:rPr lang="en-US" noProof="0"/>
              <a:t>Click icon to add picture</a:t>
            </a:r>
          </a:p>
        </p:txBody>
      </p:sp>
      <p:sp>
        <p:nvSpPr>
          <p:cNvPr id="6" name="Green Marker">
            <a:extLst>
              <a:ext uri="{FF2B5EF4-FFF2-40B4-BE49-F238E27FC236}">
                <a16:creationId xmlns:a16="http://schemas.microsoft.com/office/drawing/2014/main" id="{1CBD09FA-B9D1-408B-9DA6-B7B716E29861}"/>
              </a:ext>
            </a:extLst>
          </p:cNvPr>
          <p:cNvSpPr>
            <a:spLocks noGrp="1"/>
          </p:cNvSpPr>
          <p:nvPr>
            <p:ph type="body" sz="quarter" idx="12" hasCustomPrompt="1"/>
            <p:custDataLst>
              <p:tags r:id="rId3"/>
            </p:custDataLst>
          </p:nvPr>
        </p:nvSpPr>
        <p:spPr bwMode="gray">
          <a:xfrm>
            <a:off x="7662000" y="3358800"/>
            <a:ext cx="234000" cy="2088000"/>
          </a:xfrm>
          <a:solidFill>
            <a:srgbClr val="00893E">
              <a:alpha val="80000"/>
            </a:srgbClr>
          </a:solidFill>
        </p:spPr>
        <p:txBody>
          <a:bodyPr/>
          <a:lstStyle>
            <a:lvl1pPr>
              <a:defRPr sz="100">
                <a:solidFill>
                  <a:schemeClr val="accent2"/>
                </a:solidFill>
              </a:defRPr>
            </a:lvl1pPr>
            <a:lvl2pPr>
              <a:defRPr sz="100"/>
            </a:lvl2pPr>
            <a:lvl3pPr>
              <a:defRPr sz="100"/>
            </a:lvl3pPr>
            <a:lvl4pPr>
              <a:defRPr sz="100"/>
            </a:lvl4pPr>
            <a:lvl5pPr>
              <a:defRPr sz="100"/>
            </a:lvl5pPr>
          </a:lstStyle>
          <a:p>
            <a:pPr lvl="0"/>
            <a:r>
              <a:rPr lang="en-US"/>
              <a:t> </a:t>
            </a:r>
          </a:p>
        </p:txBody>
      </p:sp>
      <p:sp>
        <p:nvSpPr>
          <p:cNvPr id="10" name="White Area Logo" hidden="1">
            <a:extLst>
              <a:ext uri="{FF2B5EF4-FFF2-40B4-BE49-F238E27FC236}">
                <a16:creationId xmlns:a16="http://schemas.microsoft.com/office/drawing/2014/main" id="{D383153A-E3BC-493D-AD87-A4B89BA1AF4D}"/>
              </a:ext>
            </a:extLst>
          </p:cNvPr>
          <p:cNvSpPr/>
          <p:nvPr userDrawn="1">
            <p:custDataLst>
              <p:tags r:id="rId4"/>
            </p:custDataLst>
          </p:nvPr>
        </p:nvSpPr>
        <p:spPr bwMode="gray">
          <a:xfrm>
            <a:off x="9408000" y="0"/>
            <a:ext cx="2784000" cy="1053000"/>
          </a:xfrm>
          <a:prstGeom prst="rect">
            <a:avLst/>
          </a:prstGeom>
          <a:noFill/>
          <a:ln w="6350">
            <a:solidFill>
              <a:srgbClr val="A31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pic>
        <p:nvPicPr>
          <p:cNvPr id="3" name="Inhaltsplatzhalter 8">
            <a:extLst>
              <a:ext uri="{FF2B5EF4-FFF2-40B4-BE49-F238E27FC236}">
                <a16:creationId xmlns:a16="http://schemas.microsoft.com/office/drawing/2014/main" id="{FDDB1E25-54A8-498E-AA6B-72579A6F148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gray">
          <a:xfrm>
            <a:off x="10091005" y="6308725"/>
            <a:ext cx="1633530" cy="182889"/>
          </a:xfrm>
          <a:prstGeom prst="rect">
            <a:avLst/>
          </a:prstGeom>
        </p:spPr>
      </p:pic>
    </p:spTree>
    <p:extLst>
      <p:ext uri="{BB962C8B-B14F-4D97-AF65-F5344CB8AC3E}">
        <p14:creationId xmlns:p14="http://schemas.microsoft.com/office/powerpoint/2010/main" val="2515259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1"/>
        </a:solidFill>
        <a:effectLst/>
      </p:bgPr>
    </p:bg>
    <p:spTree>
      <p:nvGrpSpPr>
        <p:cNvPr id="1" name=""/>
        <p:cNvGrpSpPr/>
        <p:nvPr/>
      </p:nvGrpSpPr>
      <p:grpSpPr>
        <a:xfrm>
          <a:off x="0" y="0"/>
          <a:ext cx="0" cy="0"/>
          <a:chOff x="0" y="0"/>
          <a:chExt cx="0" cy="0"/>
        </a:xfrm>
      </p:grpSpPr>
      <p:sp>
        <p:nvSpPr>
          <p:cNvPr id="9" name="Title"/>
          <p:cNvSpPr>
            <a:spLocks noGrp="1"/>
          </p:cNvSpPr>
          <p:nvPr>
            <p:ph type="title" hasCustomPrompt="1"/>
          </p:nvPr>
        </p:nvSpPr>
        <p:spPr bwMode="gray">
          <a:xfrm>
            <a:off x="479376" y="2971800"/>
            <a:ext cx="2520000" cy="576008"/>
          </a:xfrm>
        </p:spPr>
        <p:txBody>
          <a:bodyPr anchor="b"/>
          <a:lstStyle>
            <a:lvl1pPr>
              <a:defRPr sz="3200"/>
            </a:lvl1pPr>
          </a:lstStyle>
          <a:p>
            <a:r>
              <a:rPr lang="en-US" noProof="0"/>
              <a:t>Thank you</a:t>
            </a:r>
          </a:p>
        </p:txBody>
      </p:sp>
      <p:sp>
        <p:nvSpPr>
          <p:cNvPr id="5" name="Text Placeholder">
            <a:extLst>
              <a:ext uri="{FF2B5EF4-FFF2-40B4-BE49-F238E27FC236}">
                <a16:creationId xmlns:a16="http://schemas.microsoft.com/office/drawing/2014/main" id="{6951B1BA-8093-4A5B-A719-21951C5998FD}"/>
              </a:ext>
            </a:extLst>
          </p:cNvPr>
          <p:cNvSpPr>
            <a:spLocks noGrp="1"/>
          </p:cNvSpPr>
          <p:nvPr>
            <p:ph type="body" sz="quarter" idx="16"/>
          </p:nvPr>
        </p:nvSpPr>
        <p:spPr>
          <a:xfrm>
            <a:off x="479425" y="3789363"/>
            <a:ext cx="2519363" cy="251936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Picture Placeholder"/>
          <p:cNvSpPr>
            <a:spLocks noGrp="1"/>
          </p:cNvSpPr>
          <p:nvPr>
            <p:ph type="pic" sz="quarter" idx="14" hasCustomPrompt="1"/>
          </p:nvPr>
        </p:nvSpPr>
        <p:spPr bwMode="gray">
          <a:xfrm>
            <a:off x="4439816" y="1628775"/>
            <a:ext cx="7272760" cy="4680545"/>
          </a:xfrm>
          <a:prstGeom prst="rect">
            <a:avLst/>
          </a:prstGeom>
          <a:solidFill>
            <a:srgbClr val="E6E6E6"/>
          </a:solidFill>
        </p:spPr>
        <p:txBody>
          <a:bodyPr tIns="504000" anchor="ctr">
            <a:normAutofit/>
          </a:bodyPr>
          <a:lstStyle>
            <a:lvl1pPr marL="0" indent="0" algn="ctr">
              <a:spcBef>
                <a:spcPts val="0"/>
              </a:spcBef>
              <a:buFont typeface="Arial" panose="020B0604020202020204" pitchFamily="34" charset="0"/>
              <a:buNone/>
              <a:defRPr sz="1200" b="0">
                <a:solidFill>
                  <a:schemeClr val="tx1"/>
                </a:solidFill>
              </a:defRPr>
            </a:lvl1pPr>
            <a:lvl2pPr marL="0" indent="0" algn="ctr">
              <a:spcBef>
                <a:spcPts val="0"/>
              </a:spcBef>
              <a:buNone/>
              <a:defRPr sz="1200">
                <a:solidFill>
                  <a:schemeClr val="accent5"/>
                </a:solidFill>
              </a:defRPr>
            </a:lvl2pPr>
            <a:lvl3pPr marL="0" indent="0" algn="ctr">
              <a:spcBef>
                <a:spcPts val="0"/>
              </a:spcBef>
              <a:buNone/>
              <a:defRPr sz="1200">
                <a:solidFill>
                  <a:schemeClr val="accent5"/>
                </a:solidFill>
              </a:defRPr>
            </a:lvl3pPr>
            <a:lvl4pPr marL="0" indent="0" algn="ctr">
              <a:spcBef>
                <a:spcPts val="0"/>
              </a:spcBef>
              <a:buNone/>
              <a:defRPr sz="1200">
                <a:solidFill>
                  <a:schemeClr val="accent5"/>
                </a:solidFill>
              </a:defRPr>
            </a:lvl4pPr>
            <a:lvl5pPr marL="0" indent="0" algn="ctr">
              <a:spcBef>
                <a:spcPts val="0"/>
              </a:spcBef>
              <a:buNone/>
              <a:defRPr sz="1200">
                <a:solidFill>
                  <a:schemeClr val="accent5"/>
                </a:solidFill>
              </a:defRPr>
            </a:lvl5pPr>
            <a:lvl6pPr marL="0" indent="0" algn="ctr">
              <a:spcBef>
                <a:spcPts val="0"/>
              </a:spcBef>
              <a:buNone/>
              <a:defRPr sz="1200">
                <a:solidFill>
                  <a:schemeClr val="accent5"/>
                </a:solidFill>
              </a:defRPr>
            </a:lvl6pPr>
            <a:lvl7pPr marL="0" indent="0" algn="ctr">
              <a:spcBef>
                <a:spcPts val="0"/>
              </a:spcBef>
              <a:buNone/>
              <a:defRPr sz="1200">
                <a:solidFill>
                  <a:schemeClr val="accent5"/>
                </a:solidFill>
              </a:defRPr>
            </a:lvl7pPr>
            <a:lvl8pPr marL="0" indent="0" algn="ctr">
              <a:spcBef>
                <a:spcPts val="0"/>
              </a:spcBef>
              <a:buNone/>
              <a:defRPr sz="1200">
                <a:solidFill>
                  <a:schemeClr val="accent5"/>
                </a:solidFill>
              </a:defRPr>
            </a:lvl8pPr>
            <a:lvl9pPr marL="0" indent="0" algn="ctr">
              <a:spcBef>
                <a:spcPts val="0"/>
              </a:spcBef>
              <a:buNone/>
              <a:defRPr sz="1200">
                <a:solidFill>
                  <a:schemeClr val="accent5"/>
                </a:solidFill>
              </a:defRPr>
            </a:lvl9pPr>
          </a:lstStyle>
          <a:p>
            <a:r>
              <a:rPr lang="en-US" noProof="0"/>
              <a:t>Click icon to add picture</a:t>
            </a:r>
          </a:p>
        </p:txBody>
      </p:sp>
      <p:sp>
        <p:nvSpPr>
          <p:cNvPr id="2" name="Date Placeholder"/>
          <p:cNvSpPr>
            <a:spLocks noGrp="1"/>
          </p:cNvSpPr>
          <p:nvPr>
            <p:ph type="dt" sz="half" idx="10"/>
          </p:nvPr>
        </p:nvSpPr>
        <p:spPr bwMode="gray"/>
        <p:txBody>
          <a:bodyPr/>
          <a:lstStyle/>
          <a:p>
            <a:fld id="{09707C6F-3A73-4B0E-B613-07A5110983F5}" type="datetime1">
              <a:rPr lang="en-US" smtClean="0"/>
              <a:t>1/28/2025</a:t>
            </a:fld>
            <a:endParaRPr lang="en-US"/>
          </a:p>
        </p:txBody>
      </p:sp>
      <p:sp>
        <p:nvSpPr>
          <p:cNvPr id="3" name="Footer Placeholder"/>
          <p:cNvSpPr>
            <a:spLocks noGrp="1"/>
          </p:cNvSpPr>
          <p:nvPr>
            <p:ph type="ftr" sz="quarter" idx="11"/>
          </p:nvPr>
        </p:nvSpPr>
        <p:spPr bwMode="gray">
          <a:xfrm>
            <a:off x="1272000" y="6525344"/>
            <a:ext cx="7056248" cy="180000"/>
          </a:xfrm>
          <a:prstGeom prst="rect">
            <a:avLst/>
          </a:prstGeom>
        </p:spPr>
        <p:txBody>
          <a:bodyPr/>
          <a:lstStyle/>
          <a:p>
            <a:r>
              <a:rPr lang="en-US"/>
              <a:t>Wai-Wai Buchet</a:t>
            </a:r>
          </a:p>
        </p:txBody>
      </p:sp>
      <p:sp>
        <p:nvSpPr>
          <p:cNvPr id="6" name="Slide Number Placeholder"/>
          <p:cNvSpPr>
            <a:spLocks noGrp="1"/>
          </p:cNvSpPr>
          <p:nvPr>
            <p:ph type="sldNum" sz="quarter" idx="12"/>
          </p:nvPr>
        </p:nvSpPr>
        <p:spPr bwMode="gray"/>
        <p:txBody>
          <a:bodyPr/>
          <a:lstStyle/>
          <a:p>
            <a:fld id="{CCF10D83-73B2-4D20-BE53-AA27B2521160}" type="slidenum">
              <a:rPr lang="en-US"/>
              <a:pPr/>
              <a:t>‹#›</a:t>
            </a:fld>
            <a:endParaRPr lang="en-US"/>
          </a:p>
        </p:txBody>
      </p:sp>
      <p:sp>
        <p:nvSpPr>
          <p:cNvPr id="11" name="White Area Logo" hidden="1">
            <a:extLst>
              <a:ext uri="{FF2B5EF4-FFF2-40B4-BE49-F238E27FC236}">
                <a16:creationId xmlns:a16="http://schemas.microsoft.com/office/drawing/2014/main" id="{70A2E5BF-9DFB-4F2C-88A3-C061BC2B47DB}"/>
              </a:ext>
            </a:extLst>
          </p:cNvPr>
          <p:cNvSpPr/>
          <p:nvPr userDrawn="1">
            <p:custDataLst>
              <p:tags r:id="rId1"/>
            </p:custDataLst>
          </p:nvPr>
        </p:nvSpPr>
        <p:spPr bwMode="gray">
          <a:xfrm>
            <a:off x="9408000" y="0"/>
            <a:ext cx="2784000" cy="1053000"/>
          </a:xfrm>
          <a:prstGeom prst="rect">
            <a:avLst/>
          </a:prstGeom>
          <a:noFill/>
          <a:ln w="6350">
            <a:solidFill>
              <a:srgbClr val="A31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Tree>
    <p:extLst>
      <p:ext uri="{BB962C8B-B14F-4D97-AF65-F5344CB8AC3E}">
        <p14:creationId xmlns:p14="http://schemas.microsoft.com/office/powerpoint/2010/main" val="3639791534"/>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ONLY | DO NOT USE!">
    <p:spTree>
      <p:nvGrpSpPr>
        <p:cNvPr id="1" name=""/>
        <p:cNvGrpSpPr/>
        <p:nvPr/>
      </p:nvGrpSpPr>
      <p:grpSpPr>
        <a:xfrm>
          <a:off x="0" y="0"/>
          <a:ext cx="0" cy="0"/>
          <a:chOff x="0" y="0"/>
          <a:chExt cx="0" cy="0"/>
        </a:xfrm>
      </p:grpSpPr>
      <p:sp>
        <p:nvSpPr>
          <p:cNvPr id="7" name="Chapter">
            <a:extLst>
              <a:ext uri="{FF2B5EF4-FFF2-40B4-BE49-F238E27FC236}">
                <a16:creationId xmlns:a16="http://schemas.microsoft.com/office/drawing/2014/main" id="{DAE42398-E9F4-4227-9445-73ACC18738F9}"/>
              </a:ext>
            </a:extLst>
          </p:cNvPr>
          <p:cNvSpPr>
            <a:spLocks noGrp="1"/>
          </p:cNvSpPr>
          <p:nvPr>
            <p:ph sz="quarter" idx="13" hasCustomPrompt="1"/>
          </p:nvPr>
        </p:nvSpPr>
        <p:spPr bwMode="gray">
          <a:xfrm>
            <a:off x="479425" y="403200"/>
            <a:ext cx="7164000" cy="216025"/>
          </a:xfrm>
        </p:spPr>
        <p:txBody>
          <a:bodyPr anchor="b"/>
          <a:lstStyle>
            <a:lvl1pPr marL="0" indent="0">
              <a:spcBef>
                <a:spcPts val="0"/>
              </a:spcBef>
              <a:spcAft>
                <a:spcPts val="0"/>
              </a:spcAft>
              <a:buFont typeface="Arial" panose="020B0604020202020204" pitchFamily="34" charset="0"/>
              <a:buNone/>
              <a:defRPr sz="1200" b="0">
                <a:solidFill>
                  <a:schemeClr val="tx1"/>
                </a:solidFill>
              </a:defRPr>
            </a:lvl1pPr>
            <a:lvl2pPr marL="0" indent="0">
              <a:spcBef>
                <a:spcPts val="0"/>
              </a:spcBef>
              <a:spcAft>
                <a:spcPts val="0"/>
              </a:spcAft>
              <a:buFont typeface="Arial" panose="020B0604020202020204" pitchFamily="34" charset="0"/>
              <a:buNone/>
              <a:defRPr sz="1200" b="0">
                <a:solidFill>
                  <a:schemeClr val="tx1"/>
                </a:solidFill>
              </a:defRPr>
            </a:lvl2pPr>
            <a:lvl3pPr marL="0" indent="0">
              <a:spcBef>
                <a:spcPts val="0"/>
              </a:spcBef>
              <a:spcAft>
                <a:spcPts val="0"/>
              </a:spcAft>
              <a:buNone/>
              <a:defRPr sz="1200" b="0">
                <a:solidFill>
                  <a:schemeClr val="tx1"/>
                </a:solidFill>
              </a:defRPr>
            </a:lvl3pPr>
            <a:lvl4pPr marL="0" indent="0">
              <a:spcBef>
                <a:spcPts val="0"/>
              </a:spcBef>
              <a:spcAft>
                <a:spcPts val="0"/>
              </a:spcAft>
              <a:buNone/>
              <a:defRPr sz="1200" b="0">
                <a:solidFill>
                  <a:schemeClr val="tx1"/>
                </a:solidFill>
              </a:defRPr>
            </a:lvl4pPr>
            <a:lvl5pPr marL="0" indent="0">
              <a:spcBef>
                <a:spcPts val="0"/>
              </a:spcBef>
              <a:spcAft>
                <a:spcPts val="0"/>
              </a:spcAft>
              <a:buNone/>
              <a:defRPr sz="1200" b="0">
                <a:solidFill>
                  <a:schemeClr val="tx1"/>
                </a:solidFill>
              </a:defRPr>
            </a:lvl5pPr>
            <a:lvl6pPr marL="0" indent="0">
              <a:spcBef>
                <a:spcPts val="0"/>
              </a:spcBef>
              <a:spcAft>
                <a:spcPts val="0"/>
              </a:spcAft>
              <a:buNone/>
              <a:defRPr sz="1200" b="0">
                <a:solidFill>
                  <a:schemeClr val="tx1"/>
                </a:solidFill>
              </a:defRPr>
            </a:lvl6pPr>
            <a:lvl7pPr marL="0" indent="0">
              <a:spcBef>
                <a:spcPts val="0"/>
              </a:spcBef>
              <a:spcAft>
                <a:spcPts val="0"/>
              </a:spcAft>
              <a:buNone/>
              <a:defRPr sz="1200" b="0">
                <a:solidFill>
                  <a:schemeClr val="tx1"/>
                </a:solidFill>
              </a:defRPr>
            </a:lvl7pPr>
            <a:lvl8pPr marL="0" indent="0">
              <a:spcBef>
                <a:spcPts val="0"/>
              </a:spcBef>
              <a:spcAft>
                <a:spcPts val="0"/>
              </a:spcAft>
              <a:buNone/>
              <a:defRPr sz="1200" b="0">
                <a:solidFill>
                  <a:schemeClr val="tx1"/>
                </a:solidFill>
              </a:defRPr>
            </a:lvl8pPr>
            <a:lvl9pPr marL="0" indent="0">
              <a:spcBef>
                <a:spcPts val="0"/>
              </a:spcBef>
              <a:spcAft>
                <a:spcPts val="0"/>
              </a:spcAft>
              <a:buNone/>
              <a:defRPr sz="1200" b="0">
                <a:solidFill>
                  <a:schemeClr val="tx1"/>
                </a:solidFill>
              </a:defRPr>
            </a:lvl9pPr>
          </a:lstStyle>
          <a:p>
            <a:pPr lvl="0"/>
            <a:r>
              <a:rPr lang="en-US"/>
              <a:t>Chapter</a:t>
            </a:r>
          </a:p>
        </p:txBody>
      </p:sp>
      <p:sp>
        <p:nvSpPr>
          <p:cNvPr id="2" name="Title">
            <a:extLst>
              <a:ext uri="{FF2B5EF4-FFF2-40B4-BE49-F238E27FC236}">
                <a16:creationId xmlns:a16="http://schemas.microsoft.com/office/drawing/2014/main" id="{EDF72890-08D2-403D-A65E-6DD4F633E3BA}"/>
              </a:ext>
            </a:extLst>
          </p:cNvPr>
          <p:cNvSpPr>
            <a:spLocks noGrp="1"/>
          </p:cNvSpPr>
          <p:nvPr>
            <p:ph type="title" hasCustomPrompt="1"/>
          </p:nvPr>
        </p:nvSpPr>
        <p:spPr bwMode="gray"/>
        <p:txBody>
          <a:bodyPr/>
          <a:lstStyle>
            <a:lvl1pPr>
              <a:defRPr/>
            </a:lvl1pPr>
          </a:lstStyle>
          <a:p>
            <a:r>
              <a:rPr lang="en-US"/>
              <a:t>Click to edit title</a:t>
            </a:r>
          </a:p>
        </p:txBody>
      </p:sp>
      <p:sp>
        <p:nvSpPr>
          <p:cNvPr id="3" name="Date Placeholder"/>
          <p:cNvSpPr>
            <a:spLocks noGrp="1"/>
          </p:cNvSpPr>
          <p:nvPr>
            <p:ph type="dt" sz="half" idx="14"/>
          </p:nvPr>
        </p:nvSpPr>
        <p:spPr bwMode="gray"/>
        <p:txBody>
          <a:bodyPr/>
          <a:lstStyle/>
          <a:p>
            <a:fld id="{AAA7AC4B-A5E5-4B5A-B971-79F329664C84}" type="datetime1">
              <a:rPr lang="en-US" smtClean="0"/>
              <a:t>1/28/2025</a:t>
            </a:fld>
            <a:endParaRPr lang="en-US"/>
          </a:p>
        </p:txBody>
      </p:sp>
      <p:sp>
        <p:nvSpPr>
          <p:cNvPr id="5" name="Footer Placeholder"/>
          <p:cNvSpPr>
            <a:spLocks noGrp="1"/>
          </p:cNvSpPr>
          <p:nvPr>
            <p:ph type="ftr" sz="quarter" idx="15"/>
          </p:nvPr>
        </p:nvSpPr>
        <p:spPr bwMode="gray">
          <a:xfrm>
            <a:off x="1272000" y="6525344"/>
            <a:ext cx="7056248" cy="180000"/>
          </a:xfrm>
          <a:prstGeom prst="rect">
            <a:avLst/>
          </a:prstGeom>
        </p:spPr>
        <p:txBody>
          <a:bodyPr/>
          <a:lstStyle/>
          <a:p>
            <a:r>
              <a:rPr lang="en-US"/>
              <a:t>Wai-Wai Buchet</a:t>
            </a:r>
          </a:p>
        </p:txBody>
      </p:sp>
      <p:sp>
        <p:nvSpPr>
          <p:cNvPr id="11" name="Slide Number Placeholder"/>
          <p:cNvSpPr>
            <a:spLocks noGrp="1"/>
          </p:cNvSpPr>
          <p:nvPr>
            <p:ph type="sldNum" sz="quarter" idx="16"/>
          </p:nvPr>
        </p:nvSpPr>
        <p:spPr bwMode="gray"/>
        <p:txBody>
          <a:bodyPr/>
          <a:lstStyle/>
          <a:p>
            <a:fld id="{CCF10D83-73B2-4D20-BE53-AA27B2521160}" type="slidenum">
              <a:rPr lang="en-US"/>
              <a:pPr/>
              <a:t>‹#›</a:t>
            </a:fld>
            <a:endParaRPr lang="en-US"/>
          </a:p>
        </p:txBody>
      </p:sp>
      <p:sp>
        <p:nvSpPr>
          <p:cNvPr id="9" name="Text Image Area" hidden="1"/>
          <p:cNvSpPr/>
          <p:nvPr userDrawn="1">
            <p:custDataLst>
              <p:tags r:id="rId1"/>
            </p:custDataLst>
          </p:nvPr>
        </p:nvSpPr>
        <p:spPr bwMode="gray">
          <a:xfrm>
            <a:off x="0" y="1288386"/>
            <a:ext cx="12192000" cy="5580000"/>
          </a:xfrm>
          <a:prstGeom prst="rect">
            <a:avLst/>
          </a:prstGeom>
          <a:noFill/>
          <a:ln w="19050">
            <a:solidFill>
              <a:srgbClr val="FFE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10000"/>
              </a:lnSpc>
              <a:spcBef>
                <a:spcPts val="0"/>
              </a:spcBef>
              <a:spcAft>
                <a:spcPts val="0"/>
              </a:spcAft>
            </a:pPr>
            <a:endParaRPr lang="en-US" sz="1400" b="0" i="0" u="none" baseline="0">
              <a:solidFill>
                <a:srgbClr val="000000"/>
              </a:solidFill>
            </a:endParaRPr>
          </a:p>
        </p:txBody>
      </p:sp>
      <p:sp>
        <p:nvSpPr>
          <p:cNvPr id="12" name="White Area Logo" hidden="1">
            <a:extLst>
              <a:ext uri="{FF2B5EF4-FFF2-40B4-BE49-F238E27FC236}">
                <a16:creationId xmlns:a16="http://schemas.microsoft.com/office/drawing/2014/main" id="{6192CD53-FB56-4475-97BF-DC36F2029530}"/>
              </a:ext>
            </a:extLst>
          </p:cNvPr>
          <p:cNvSpPr/>
          <p:nvPr userDrawn="1">
            <p:custDataLst>
              <p:tags r:id="rId2"/>
            </p:custDataLst>
          </p:nvPr>
        </p:nvSpPr>
        <p:spPr bwMode="gray">
          <a:xfrm>
            <a:off x="9408000" y="0"/>
            <a:ext cx="2784000" cy="1053000"/>
          </a:xfrm>
          <a:prstGeom prst="rect">
            <a:avLst/>
          </a:prstGeom>
          <a:noFill/>
          <a:ln w="6350">
            <a:solidFill>
              <a:srgbClr val="A31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Tree>
    <p:extLst>
      <p:ext uri="{BB962C8B-B14F-4D97-AF65-F5344CB8AC3E}">
        <p14:creationId xmlns:p14="http://schemas.microsoft.com/office/powerpoint/2010/main" val="2866328369"/>
      </p:ext>
    </p:extLst>
  </p:cSld>
  <p:clrMapOvr>
    <a:masterClrMapping/>
  </p:clrMapOvr>
  <p:hf hdr="0" ftr="0" dt="0"/>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Slogan">
    <p:spTree>
      <p:nvGrpSpPr>
        <p:cNvPr id="1" name=""/>
        <p:cNvGrpSpPr/>
        <p:nvPr/>
      </p:nvGrpSpPr>
      <p:grpSpPr>
        <a:xfrm>
          <a:off x="0" y="0"/>
          <a:ext cx="0" cy="0"/>
          <a:chOff x="0" y="0"/>
          <a:chExt cx="0" cy="0"/>
        </a:xfrm>
      </p:grpSpPr>
      <p:pic>
        <p:nvPicPr>
          <p:cNvPr id="5" name="Grafik 4" descr="Ein Bild, das Blume enthält.&#10;&#10;Automatisch generierte Beschreibung">
            <a:extLst>
              <a:ext uri="{FF2B5EF4-FFF2-40B4-BE49-F238E27FC236}">
                <a16:creationId xmlns:a16="http://schemas.microsoft.com/office/drawing/2014/main" id="{64D39CA2-7241-4FA8-9455-E5D6774D0AB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9456" b="39456"/>
          <a:stretch/>
        </p:blipFill>
        <p:spPr>
          <a:xfrm>
            <a:off x="1844351" y="2881360"/>
            <a:ext cx="8503298" cy="1267720"/>
          </a:xfrm>
          <a:prstGeom prst="rect">
            <a:avLst/>
          </a:prstGeom>
        </p:spPr>
      </p:pic>
    </p:spTree>
    <p:extLst>
      <p:ext uri="{BB962C8B-B14F-4D97-AF65-F5344CB8AC3E}">
        <p14:creationId xmlns:p14="http://schemas.microsoft.com/office/powerpoint/2010/main" val="174429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1_Slogan+Logo">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5C136412-AAF7-4148-A3EA-0470DE177A7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gray">
          <a:xfrm>
            <a:off x="2644239" y="3044151"/>
            <a:ext cx="6903522" cy="769698"/>
          </a:xfrm>
          <a:prstGeom prst="rect">
            <a:avLst/>
          </a:prstGeom>
        </p:spPr>
      </p:pic>
      <p:pic>
        <p:nvPicPr>
          <p:cNvPr id="4" name="Grafik 3" descr="Ein Bild, das Blume enthält.&#10;&#10;Automatisch generierte Beschreibung">
            <a:extLst>
              <a:ext uri="{FF2B5EF4-FFF2-40B4-BE49-F238E27FC236}">
                <a16:creationId xmlns:a16="http://schemas.microsoft.com/office/drawing/2014/main" id="{A229705F-CCF9-4429-BABD-3AC17D603F88}"/>
              </a:ext>
            </a:extLst>
          </p:cNvPr>
          <p:cNvPicPr>
            <a:picLocks noChangeAspect="1"/>
          </p:cNvPicPr>
          <p:nvPr userDrawn="1">
            <p:custDataLst>
              <p:tags r:id="rId1"/>
            </p:custDataLst>
          </p:nvPr>
        </p:nvPicPr>
        <p:blipFill rotWithShape="1">
          <a:blip r:embed="rId4" cstate="print">
            <a:extLst>
              <a:ext uri="{28A0092B-C50C-407E-A947-70E740481C1C}">
                <a14:useLocalDpi xmlns:a14="http://schemas.microsoft.com/office/drawing/2010/main" val="0"/>
              </a:ext>
            </a:extLst>
          </a:blip>
          <a:srcRect t="39456" b="39456"/>
          <a:stretch/>
        </p:blipFill>
        <p:spPr>
          <a:xfrm>
            <a:off x="1844351" y="2881360"/>
            <a:ext cx="8503298" cy="1267720"/>
          </a:xfrm>
          <a:prstGeom prst="rect">
            <a:avLst/>
          </a:prstGeom>
        </p:spPr>
      </p:pic>
    </p:spTree>
    <p:extLst>
      <p:ext uri="{BB962C8B-B14F-4D97-AF65-F5344CB8AC3E}">
        <p14:creationId xmlns:p14="http://schemas.microsoft.com/office/powerpoint/2010/main" val="111182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par>
                          <p:cTn id="8" fill="hold">
                            <p:stCondLst>
                              <p:cond delay="2000"/>
                            </p:stCondLst>
                            <p:childTnLst>
                              <p:par>
                                <p:cTn id="9" presetID="10" presetClass="exit" presetSubtype="0" fill="hold" nodeType="afterEffect">
                                  <p:stCondLst>
                                    <p:cond delay="2000"/>
                                  </p:stCondLst>
                                  <p:childTnLst>
                                    <p:animEffect transition="out" filter="fade">
                                      <p:cBhvr>
                                        <p:cTn id="10" dur="2000"/>
                                        <p:tgtEl>
                                          <p:spTgt spid="3"/>
                                        </p:tgtEl>
                                      </p:cBhvr>
                                    </p:animEffect>
                                    <p:set>
                                      <p:cBhvr>
                                        <p:cTn id="11" dur="1" fill="hold">
                                          <p:stCondLst>
                                            <p:cond delay="1999"/>
                                          </p:stCondLst>
                                        </p:cTn>
                                        <p:tgtEl>
                                          <p:spTgt spid="3"/>
                                        </p:tgtEl>
                                        <p:attrNameLst>
                                          <p:attrName>style.visibility</p:attrName>
                                        </p:attrNameLst>
                                      </p:cBhvr>
                                      <p:to>
                                        <p:strVal val="hidden"/>
                                      </p:to>
                                    </p:set>
                                  </p:childTnLst>
                                </p:cTn>
                              </p:par>
                            </p:childTnLst>
                          </p:cTn>
                        </p:par>
                        <p:par>
                          <p:cTn id="12" fill="hold">
                            <p:stCondLst>
                              <p:cond delay="6000"/>
                            </p:stCondLst>
                            <p:childTnLst>
                              <p:par>
                                <p:cTn id="13" presetID="10" presetClass="entr" presetSubtype="0" fill="hold" nodeType="after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3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 White">
    <p:spTree>
      <p:nvGrpSpPr>
        <p:cNvPr id="1" name=""/>
        <p:cNvGrpSpPr/>
        <p:nvPr/>
      </p:nvGrpSpPr>
      <p:grpSpPr>
        <a:xfrm>
          <a:off x="0" y="0"/>
          <a:ext cx="0" cy="0"/>
          <a:chOff x="0" y="0"/>
          <a:chExt cx="0" cy="0"/>
        </a:xfrm>
      </p:grpSpPr>
      <p:sp>
        <p:nvSpPr>
          <p:cNvPr id="12" name="Chapter">
            <a:extLst>
              <a:ext uri="{FF2B5EF4-FFF2-40B4-BE49-F238E27FC236}">
                <a16:creationId xmlns:a16="http://schemas.microsoft.com/office/drawing/2014/main" id="{6D64FFEB-661E-4ABF-80B8-2EBB565E49FE}"/>
              </a:ext>
            </a:extLst>
          </p:cNvPr>
          <p:cNvSpPr>
            <a:spLocks noGrp="1"/>
          </p:cNvSpPr>
          <p:nvPr>
            <p:ph type="body" sz="quarter" idx="13" hasCustomPrompt="1"/>
            <p:custDataLst>
              <p:tags r:id="rId1"/>
            </p:custDataLst>
          </p:nvPr>
        </p:nvSpPr>
        <p:spPr bwMode="gray">
          <a:xfrm>
            <a:off x="479376" y="404664"/>
            <a:ext cx="7164000" cy="215900"/>
          </a:xfrm>
          <a:prstGeom prst="rect">
            <a:avLst/>
          </a:prstGeom>
        </p:spPr>
        <p:txBody>
          <a:bodyPr anchor="b">
            <a:noAutofit/>
          </a:bodyPr>
          <a:lstStyle>
            <a:lvl1pPr marL="0" indent="0">
              <a:spcBef>
                <a:spcPts val="0"/>
              </a:spcBef>
              <a:buFont typeface="Arial" panose="020B0604020202020204" pitchFamily="34" charset="0"/>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vl6pPr marL="0" indent="0">
              <a:spcBef>
                <a:spcPts val="0"/>
              </a:spcBef>
              <a:buNone/>
              <a:defRPr sz="1200"/>
            </a:lvl6pPr>
            <a:lvl7pPr marL="0" indent="0">
              <a:spcBef>
                <a:spcPts val="0"/>
              </a:spcBef>
              <a:buNone/>
              <a:defRPr sz="1200"/>
            </a:lvl7pPr>
            <a:lvl8pPr marL="0" indent="0">
              <a:spcBef>
                <a:spcPts val="0"/>
              </a:spcBef>
              <a:buNone/>
              <a:defRPr sz="1200"/>
            </a:lvl8pPr>
            <a:lvl9pPr marL="0" indent="0">
              <a:spcBef>
                <a:spcPts val="0"/>
              </a:spcBef>
              <a:buNone/>
              <a:defRPr sz="1200"/>
            </a:lvl9pPr>
          </a:lstStyle>
          <a:p>
            <a:pPr lvl="0"/>
            <a:r>
              <a:rPr lang="en-US"/>
              <a:t>Chapter</a:t>
            </a:r>
          </a:p>
        </p:txBody>
      </p:sp>
      <p:sp>
        <p:nvSpPr>
          <p:cNvPr id="2" name="Title">
            <a:extLst>
              <a:ext uri="{FF2B5EF4-FFF2-40B4-BE49-F238E27FC236}">
                <a16:creationId xmlns:a16="http://schemas.microsoft.com/office/drawing/2014/main" id="{EDF72890-08D2-403D-A65E-6DD4F633E3BA}"/>
              </a:ext>
            </a:extLst>
          </p:cNvPr>
          <p:cNvSpPr>
            <a:spLocks noGrp="1"/>
          </p:cNvSpPr>
          <p:nvPr>
            <p:ph type="title" hasCustomPrompt="1"/>
          </p:nvPr>
        </p:nvSpPr>
        <p:spPr bwMode="gray"/>
        <p:txBody>
          <a:bodyPr/>
          <a:lstStyle>
            <a:lvl1pPr>
              <a:defRPr/>
            </a:lvl1pPr>
          </a:lstStyle>
          <a:p>
            <a:r>
              <a:rPr lang="en-US"/>
              <a:t>Click to edit title</a:t>
            </a:r>
          </a:p>
        </p:txBody>
      </p:sp>
      <p:sp>
        <p:nvSpPr>
          <p:cNvPr id="6" name="Content Placeholder">
            <a:extLst>
              <a:ext uri="{FF2B5EF4-FFF2-40B4-BE49-F238E27FC236}">
                <a16:creationId xmlns:a16="http://schemas.microsoft.com/office/drawing/2014/main" id="{FF4308F2-09F5-4F8D-BDB8-27F49E9AA213}"/>
              </a:ext>
            </a:extLst>
          </p:cNvPr>
          <p:cNvSpPr>
            <a:spLocks noGrp="1"/>
          </p:cNvSpPr>
          <p:nvPr>
            <p:ph sz="quarter" idx="14" hasCustomPrompt="1"/>
          </p:nvPr>
        </p:nvSpPr>
        <p:spPr bwMode="gray">
          <a:xfrm>
            <a:off x="479425" y="1628775"/>
            <a:ext cx="11233150" cy="4679950"/>
          </a:xfrm>
        </p:spPr>
        <p:txBody>
          <a:bodyPr/>
          <a:lstStyle>
            <a:lvl1pPr>
              <a:defRPr/>
            </a:lvl1pPr>
            <a:lvl2pPr>
              <a:buClr>
                <a:srgbClr val="006E5D"/>
              </a:buClr>
              <a:defRPr/>
            </a:lvl2pPr>
            <a:lvl3pPr>
              <a:defRPr/>
            </a:lvl3pPr>
            <a:lvl4pPr>
              <a:defRPr/>
            </a:lvl4pPr>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5" name="Date Placeholder"/>
          <p:cNvSpPr>
            <a:spLocks noGrp="1"/>
          </p:cNvSpPr>
          <p:nvPr>
            <p:ph type="dt" sz="half" idx="15"/>
          </p:nvPr>
        </p:nvSpPr>
        <p:spPr bwMode="gray"/>
        <p:txBody>
          <a:bodyPr/>
          <a:lstStyle/>
          <a:p>
            <a:fld id="{638E4CDB-C9B1-42F6-B49D-D30D078D75BF}" type="datetime1">
              <a:rPr lang="en-US" smtClean="0"/>
              <a:t>1/28/2025</a:t>
            </a:fld>
            <a:endParaRPr lang="en-US"/>
          </a:p>
        </p:txBody>
      </p:sp>
      <p:sp>
        <p:nvSpPr>
          <p:cNvPr id="8" name="Slide Number Placeholder"/>
          <p:cNvSpPr>
            <a:spLocks noGrp="1"/>
          </p:cNvSpPr>
          <p:nvPr>
            <p:ph type="sldNum" sz="quarter" idx="17"/>
          </p:nvPr>
        </p:nvSpPr>
        <p:spPr bwMode="gray"/>
        <p:txBody>
          <a:bodyPr/>
          <a:lstStyle/>
          <a:p>
            <a:fld id="{CCF10D83-73B2-4D20-BE53-AA27B2521160}" type="slidenum">
              <a:rPr lang="en-US"/>
              <a:pPr/>
              <a:t>‹#›</a:t>
            </a:fld>
            <a:endParaRPr lang="en-US"/>
          </a:p>
        </p:txBody>
      </p:sp>
      <p:sp>
        <p:nvSpPr>
          <p:cNvPr id="10" name="Text Image Area" hidden="1">
            <a:extLst>
              <a:ext uri="{FF2B5EF4-FFF2-40B4-BE49-F238E27FC236}">
                <a16:creationId xmlns:a16="http://schemas.microsoft.com/office/drawing/2014/main" id="{376349E2-457D-4EEB-957E-197C0F7F779E}"/>
              </a:ext>
            </a:extLst>
          </p:cNvPr>
          <p:cNvSpPr/>
          <p:nvPr userDrawn="1">
            <p:custDataLst>
              <p:tags r:id="rId2"/>
            </p:custDataLst>
          </p:nvPr>
        </p:nvSpPr>
        <p:spPr bwMode="gray">
          <a:xfrm>
            <a:off x="0" y="1341000"/>
            <a:ext cx="12192000" cy="5004000"/>
          </a:xfrm>
          <a:prstGeom prst="rect">
            <a:avLst/>
          </a:prstGeom>
          <a:noFill/>
          <a:ln w="19050">
            <a:solidFill>
              <a:srgbClr val="FFE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10000"/>
              </a:lnSpc>
              <a:spcBef>
                <a:spcPts val="0"/>
              </a:spcBef>
              <a:spcAft>
                <a:spcPts val="0"/>
              </a:spcAft>
            </a:pPr>
            <a:endParaRPr lang="en-US" sz="1400" b="0" i="0" u="none" baseline="0">
              <a:solidFill>
                <a:srgbClr val="000000"/>
              </a:solidFill>
            </a:endParaRPr>
          </a:p>
        </p:txBody>
      </p:sp>
      <p:sp>
        <p:nvSpPr>
          <p:cNvPr id="13" name="White Area Logo" hidden="1">
            <a:extLst>
              <a:ext uri="{FF2B5EF4-FFF2-40B4-BE49-F238E27FC236}">
                <a16:creationId xmlns:a16="http://schemas.microsoft.com/office/drawing/2014/main" id="{D826ACE7-4702-44A9-A5E6-58886EA7AEBA}"/>
              </a:ext>
            </a:extLst>
          </p:cNvPr>
          <p:cNvSpPr/>
          <p:nvPr userDrawn="1">
            <p:custDataLst>
              <p:tags r:id="rId3"/>
            </p:custDataLst>
          </p:nvPr>
        </p:nvSpPr>
        <p:spPr bwMode="gray">
          <a:xfrm>
            <a:off x="9408000" y="0"/>
            <a:ext cx="2784000" cy="1053000"/>
          </a:xfrm>
          <a:prstGeom prst="rect">
            <a:avLst/>
          </a:prstGeom>
          <a:noFill/>
          <a:ln w="6350">
            <a:solidFill>
              <a:srgbClr val="A31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Tree>
    <p:extLst>
      <p:ext uri="{BB962C8B-B14F-4D97-AF65-F5344CB8AC3E}">
        <p14:creationId xmlns:p14="http://schemas.microsoft.com/office/powerpoint/2010/main" val="323465826"/>
      </p:ext>
    </p:extLst>
  </p:cSld>
  <p:clrMapOvr>
    <a:masterClrMapping/>
  </p:clrMapOvr>
  <p:hf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s | White">
    <p:spTree>
      <p:nvGrpSpPr>
        <p:cNvPr id="1" name=""/>
        <p:cNvGrpSpPr/>
        <p:nvPr/>
      </p:nvGrpSpPr>
      <p:grpSpPr>
        <a:xfrm>
          <a:off x="0" y="0"/>
          <a:ext cx="0" cy="0"/>
          <a:chOff x="0" y="0"/>
          <a:chExt cx="0" cy="0"/>
        </a:xfrm>
      </p:grpSpPr>
      <p:sp>
        <p:nvSpPr>
          <p:cNvPr id="16" name="Chapter">
            <a:extLst>
              <a:ext uri="{FF2B5EF4-FFF2-40B4-BE49-F238E27FC236}">
                <a16:creationId xmlns:a16="http://schemas.microsoft.com/office/drawing/2014/main" id="{7480F695-072D-4A2D-A614-53D1484EE59C}"/>
              </a:ext>
            </a:extLst>
          </p:cNvPr>
          <p:cNvSpPr>
            <a:spLocks noGrp="1"/>
          </p:cNvSpPr>
          <p:nvPr>
            <p:ph type="body" sz="quarter" idx="18" hasCustomPrompt="1"/>
            <p:custDataLst>
              <p:tags r:id="rId1"/>
            </p:custDataLst>
          </p:nvPr>
        </p:nvSpPr>
        <p:spPr bwMode="gray">
          <a:xfrm>
            <a:off x="479376" y="404664"/>
            <a:ext cx="7164000" cy="215900"/>
          </a:xfrm>
          <a:prstGeom prst="rect">
            <a:avLst/>
          </a:prstGeom>
        </p:spPr>
        <p:txBody>
          <a:bodyPr anchor="b">
            <a:noAutofit/>
          </a:bodyPr>
          <a:lstStyle>
            <a:lvl1pPr marL="0" indent="0">
              <a:spcBef>
                <a:spcPts val="0"/>
              </a:spcBef>
              <a:buFont typeface="Arial" panose="020B0604020202020204" pitchFamily="34" charset="0"/>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vl6pPr marL="0" indent="0">
              <a:spcBef>
                <a:spcPts val="0"/>
              </a:spcBef>
              <a:buNone/>
              <a:defRPr sz="1200"/>
            </a:lvl6pPr>
            <a:lvl7pPr marL="0" indent="0">
              <a:spcBef>
                <a:spcPts val="0"/>
              </a:spcBef>
              <a:buNone/>
              <a:defRPr sz="1200"/>
            </a:lvl7pPr>
            <a:lvl8pPr marL="0" indent="0">
              <a:spcBef>
                <a:spcPts val="0"/>
              </a:spcBef>
              <a:buNone/>
              <a:defRPr sz="1200"/>
            </a:lvl8pPr>
            <a:lvl9pPr marL="0" indent="0">
              <a:spcBef>
                <a:spcPts val="0"/>
              </a:spcBef>
              <a:buNone/>
              <a:defRPr sz="1200"/>
            </a:lvl9pPr>
          </a:lstStyle>
          <a:p>
            <a:pPr lvl="0"/>
            <a:r>
              <a:rPr lang="en-US"/>
              <a:t>Chapter</a:t>
            </a:r>
          </a:p>
        </p:txBody>
      </p:sp>
      <p:sp>
        <p:nvSpPr>
          <p:cNvPr id="2" name="Title">
            <a:extLst>
              <a:ext uri="{FF2B5EF4-FFF2-40B4-BE49-F238E27FC236}">
                <a16:creationId xmlns:a16="http://schemas.microsoft.com/office/drawing/2014/main" id="{EDF72890-08D2-403D-A65E-6DD4F633E3BA}"/>
              </a:ext>
            </a:extLst>
          </p:cNvPr>
          <p:cNvSpPr>
            <a:spLocks noGrp="1"/>
          </p:cNvSpPr>
          <p:nvPr>
            <p:ph type="title" hasCustomPrompt="1"/>
          </p:nvPr>
        </p:nvSpPr>
        <p:spPr bwMode="gray"/>
        <p:txBody>
          <a:bodyPr/>
          <a:lstStyle>
            <a:lvl1pPr>
              <a:defRPr/>
            </a:lvl1pPr>
          </a:lstStyle>
          <a:p>
            <a:r>
              <a:rPr lang="en-US"/>
              <a:t>Click to edit title</a:t>
            </a:r>
          </a:p>
        </p:txBody>
      </p:sp>
      <p:sp>
        <p:nvSpPr>
          <p:cNvPr id="10" name="Content Placeholder Left">
            <a:extLst>
              <a:ext uri="{FF2B5EF4-FFF2-40B4-BE49-F238E27FC236}">
                <a16:creationId xmlns:a16="http://schemas.microsoft.com/office/drawing/2014/main" id="{515E1E56-D0EE-4000-ADE0-D2A5DF470A91}"/>
              </a:ext>
            </a:extLst>
          </p:cNvPr>
          <p:cNvSpPr>
            <a:spLocks noGrp="1"/>
          </p:cNvSpPr>
          <p:nvPr>
            <p:ph sz="quarter" idx="12" hasCustomPrompt="1"/>
          </p:nvPr>
        </p:nvSpPr>
        <p:spPr bwMode="gray">
          <a:xfrm>
            <a:off x="479425" y="1628800"/>
            <a:ext cx="5400551" cy="4679943"/>
          </a:xfrm>
        </p:spPr>
        <p:txBody>
          <a:bodyPr/>
          <a:lstStyle>
            <a:lvl1pPr>
              <a:defRPr/>
            </a:lvl1pPr>
            <a:lvl2pPr>
              <a:buClr>
                <a:srgbClr val="006E5D"/>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12" name="Content Placeholder Right">
            <a:extLst>
              <a:ext uri="{FF2B5EF4-FFF2-40B4-BE49-F238E27FC236}">
                <a16:creationId xmlns:a16="http://schemas.microsoft.com/office/drawing/2014/main" id="{D6416931-E5E2-470D-A4A1-2D651D60E902}"/>
              </a:ext>
            </a:extLst>
          </p:cNvPr>
          <p:cNvSpPr>
            <a:spLocks noGrp="1"/>
          </p:cNvSpPr>
          <p:nvPr>
            <p:ph sz="quarter" idx="13" hasCustomPrompt="1"/>
          </p:nvPr>
        </p:nvSpPr>
        <p:spPr bwMode="gray">
          <a:xfrm>
            <a:off x="6312024" y="1628800"/>
            <a:ext cx="5400551" cy="4680050"/>
          </a:xfrm>
        </p:spPr>
        <p:txBody>
          <a:bodyPr/>
          <a:lstStyle>
            <a:lvl1pPr>
              <a:defRPr/>
            </a:lvl1pPr>
            <a:lvl2pPr>
              <a:buClr>
                <a:srgbClr val="006E5D"/>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3" name="Date Placeholder"/>
          <p:cNvSpPr>
            <a:spLocks noGrp="1"/>
          </p:cNvSpPr>
          <p:nvPr>
            <p:ph type="dt" sz="half" idx="15"/>
          </p:nvPr>
        </p:nvSpPr>
        <p:spPr bwMode="gray"/>
        <p:txBody>
          <a:bodyPr/>
          <a:lstStyle/>
          <a:p>
            <a:fld id="{FE6FC893-F341-44D7-94FC-16139DE5A6E1}" type="datetime1">
              <a:rPr lang="en-US" smtClean="0"/>
              <a:t>1/28/2025</a:t>
            </a:fld>
            <a:endParaRPr lang="en-US"/>
          </a:p>
        </p:txBody>
      </p:sp>
      <p:sp>
        <p:nvSpPr>
          <p:cNvPr id="5" name="Footer Placeholder"/>
          <p:cNvSpPr>
            <a:spLocks noGrp="1"/>
          </p:cNvSpPr>
          <p:nvPr>
            <p:ph type="ftr" sz="quarter" idx="16"/>
          </p:nvPr>
        </p:nvSpPr>
        <p:spPr bwMode="gray">
          <a:xfrm>
            <a:off x="1272000" y="6525344"/>
            <a:ext cx="7056248" cy="180000"/>
          </a:xfrm>
          <a:prstGeom prst="rect">
            <a:avLst/>
          </a:prstGeom>
        </p:spPr>
        <p:txBody>
          <a:bodyPr/>
          <a:lstStyle/>
          <a:p>
            <a:r>
              <a:rPr lang="en-US"/>
              <a:t>Wai-Wai Buchet</a:t>
            </a:r>
          </a:p>
        </p:txBody>
      </p:sp>
      <p:sp>
        <p:nvSpPr>
          <p:cNvPr id="6" name="Slide Number Placeholder"/>
          <p:cNvSpPr>
            <a:spLocks noGrp="1"/>
          </p:cNvSpPr>
          <p:nvPr>
            <p:ph type="sldNum" sz="quarter" idx="17"/>
          </p:nvPr>
        </p:nvSpPr>
        <p:spPr bwMode="gray"/>
        <p:txBody>
          <a:bodyPr/>
          <a:lstStyle/>
          <a:p>
            <a:fld id="{CCF10D83-73B2-4D20-BE53-AA27B2521160}" type="slidenum">
              <a:rPr lang="en-US"/>
              <a:pPr/>
              <a:t>‹#›</a:t>
            </a:fld>
            <a:endParaRPr lang="en-US"/>
          </a:p>
        </p:txBody>
      </p:sp>
      <p:sp>
        <p:nvSpPr>
          <p:cNvPr id="15" name="Text Image Area" hidden="1">
            <a:extLst>
              <a:ext uri="{FF2B5EF4-FFF2-40B4-BE49-F238E27FC236}">
                <a16:creationId xmlns:a16="http://schemas.microsoft.com/office/drawing/2014/main" id="{9CCBF4F7-3C50-49FE-8295-5FCA1A7D4AB4}"/>
              </a:ext>
            </a:extLst>
          </p:cNvPr>
          <p:cNvSpPr/>
          <p:nvPr userDrawn="1">
            <p:custDataLst>
              <p:tags r:id="rId2"/>
            </p:custDataLst>
          </p:nvPr>
        </p:nvSpPr>
        <p:spPr bwMode="gray">
          <a:xfrm>
            <a:off x="0" y="1341000"/>
            <a:ext cx="12192000" cy="5004000"/>
          </a:xfrm>
          <a:prstGeom prst="rect">
            <a:avLst/>
          </a:prstGeom>
          <a:noFill/>
          <a:ln w="19050">
            <a:solidFill>
              <a:srgbClr val="FFE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10000"/>
              </a:lnSpc>
              <a:spcBef>
                <a:spcPts val="0"/>
              </a:spcBef>
              <a:spcAft>
                <a:spcPts val="0"/>
              </a:spcAft>
            </a:pPr>
            <a:endParaRPr lang="en-US" sz="1400" b="0" i="0" u="none" baseline="0">
              <a:solidFill>
                <a:srgbClr val="000000"/>
              </a:solidFill>
            </a:endParaRPr>
          </a:p>
        </p:txBody>
      </p:sp>
      <p:sp>
        <p:nvSpPr>
          <p:cNvPr id="11" name="White Area Logo" hidden="1">
            <a:extLst>
              <a:ext uri="{FF2B5EF4-FFF2-40B4-BE49-F238E27FC236}">
                <a16:creationId xmlns:a16="http://schemas.microsoft.com/office/drawing/2014/main" id="{AE730489-1DEC-4CA5-BAFB-D41332F793F6}"/>
              </a:ext>
            </a:extLst>
          </p:cNvPr>
          <p:cNvSpPr/>
          <p:nvPr userDrawn="1">
            <p:custDataLst>
              <p:tags r:id="rId3"/>
            </p:custDataLst>
          </p:nvPr>
        </p:nvSpPr>
        <p:spPr bwMode="gray">
          <a:xfrm>
            <a:off x="9408000" y="0"/>
            <a:ext cx="2784000" cy="1053000"/>
          </a:xfrm>
          <a:prstGeom prst="rect">
            <a:avLst/>
          </a:prstGeom>
          <a:noFill/>
          <a:ln w="6350">
            <a:solidFill>
              <a:srgbClr val="A31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Tree>
    <p:extLst>
      <p:ext uri="{BB962C8B-B14F-4D97-AF65-F5344CB8AC3E}">
        <p14:creationId xmlns:p14="http://schemas.microsoft.com/office/powerpoint/2010/main" val="422639575"/>
      </p:ext>
    </p:extLst>
  </p:cSld>
  <p:clrMapOvr>
    <a:masterClrMapping/>
  </p:clrMapOvr>
  <p:hf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ntents | White">
    <p:spTree>
      <p:nvGrpSpPr>
        <p:cNvPr id="1" name=""/>
        <p:cNvGrpSpPr/>
        <p:nvPr/>
      </p:nvGrpSpPr>
      <p:grpSpPr>
        <a:xfrm>
          <a:off x="0" y="0"/>
          <a:ext cx="0" cy="0"/>
          <a:chOff x="0" y="0"/>
          <a:chExt cx="0" cy="0"/>
        </a:xfrm>
      </p:grpSpPr>
      <p:sp>
        <p:nvSpPr>
          <p:cNvPr id="12" name="Chapter">
            <a:extLst>
              <a:ext uri="{FF2B5EF4-FFF2-40B4-BE49-F238E27FC236}">
                <a16:creationId xmlns:a16="http://schemas.microsoft.com/office/drawing/2014/main" id="{A4504A24-CB02-4C7D-AE28-9F0761D3042F}"/>
              </a:ext>
            </a:extLst>
          </p:cNvPr>
          <p:cNvSpPr>
            <a:spLocks noGrp="1"/>
          </p:cNvSpPr>
          <p:nvPr>
            <p:ph type="body" sz="quarter" idx="19" hasCustomPrompt="1"/>
            <p:custDataLst>
              <p:tags r:id="rId1"/>
            </p:custDataLst>
          </p:nvPr>
        </p:nvSpPr>
        <p:spPr bwMode="gray">
          <a:xfrm>
            <a:off x="479376" y="404664"/>
            <a:ext cx="7164000" cy="215900"/>
          </a:xfrm>
          <a:prstGeom prst="rect">
            <a:avLst/>
          </a:prstGeom>
        </p:spPr>
        <p:txBody>
          <a:bodyPr anchor="b">
            <a:noAutofit/>
          </a:bodyPr>
          <a:lstStyle>
            <a:lvl1pPr marL="0" indent="0">
              <a:spcBef>
                <a:spcPts val="0"/>
              </a:spcBef>
              <a:buFont typeface="Arial" panose="020B0604020202020204" pitchFamily="34" charset="0"/>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vl6pPr marL="0" indent="0">
              <a:spcBef>
                <a:spcPts val="0"/>
              </a:spcBef>
              <a:buNone/>
              <a:defRPr sz="1200"/>
            </a:lvl6pPr>
            <a:lvl7pPr marL="0" indent="0">
              <a:spcBef>
                <a:spcPts val="0"/>
              </a:spcBef>
              <a:buNone/>
              <a:defRPr sz="1200"/>
            </a:lvl7pPr>
            <a:lvl8pPr marL="0" indent="0">
              <a:spcBef>
                <a:spcPts val="0"/>
              </a:spcBef>
              <a:buNone/>
              <a:defRPr sz="1200"/>
            </a:lvl8pPr>
            <a:lvl9pPr marL="0" indent="0">
              <a:spcBef>
                <a:spcPts val="0"/>
              </a:spcBef>
              <a:buNone/>
              <a:defRPr sz="1200"/>
            </a:lvl9pPr>
          </a:lstStyle>
          <a:p>
            <a:pPr lvl="0"/>
            <a:r>
              <a:rPr lang="en-US"/>
              <a:t>Chapter</a:t>
            </a:r>
          </a:p>
        </p:txBody>
      </p:sp>
      <p:sp>
        <p:nvSpPr>
          <p:cNvPr id="5" name="Title">
            <a:extLst>
              <a:ext uri="{FF2B5EF4-FFF2-40B4-BE49-F238E27FC236}">
                <a16:creationId xmlns:a16="http://schemas.microsoft.com/office/drawing/2014/main" id="{18ACCA9B-C9B1-4759-B76E-DF5BCE079081}"/>
              </a:ext>
            </a:extLst>
          </p:cNvPr>
          <p:cNvSpPr>
            <a:spLocks noGrp="1"/>
          </p:cNvSpPr>
          <p:nvPr>
            <p:ph type="title" hasCustomPrompt="1"/>
          </p:nvPr>
        </p:nvSpPr>
        <p:spPr bwMode="gray"/>
        <p:txBody>
          <a:bodyPr/>
          <a:lstStyle>
            <a:lvl1pPr>
              <a:defRPr/>
            </a:lvl1pPr>
          </a:lstStyle>
          <a:p>
            <a:r>
              <a:rPr lang="en-US"/>
              <a:t>Click to edit title</a:t>
            </a:r>
          </a:p>
        </p:txBody>
      </p:sp>
      <p:sp>
        <p:nvSpPr>
          <p:cNvPr id="16" name="Content Placeholder Left">
            <a:extLst>
              <a:ext uri="{FF2B5EF4-FFF2-40B4-BE49-F238E27FC236}">
                <a16:creationId xmlns:a16="http://schemas.microsoft.com/office/drawing/2014/main" id="{827A835E-9F7E-4A78-8074-CA3D2DE356F0}"/>
              </a:ext>
            </a:extLst>
          </p:cNvPr>
          <p:cNvSpPr>
            <a:spLocks noGrp="1"/>
          </p:cNvSpPr>
          <p:nvPr>
            <p:ph sz="quarter" idx="12" hasCustomPrompt="1"/>
          </p:nvPr>
        </p:nvSpPr>
        <p:spPr bwMode="gray">
          <a:xfrm>
            <a:off x="479425" y="1628800"/>
            <a:ext cx="3456335" cy="4679925"/>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18" name="Content Placeholder Center">
            <a:extLst>
              <a:ext uri="{FF2B5EF4-FFF2-40B4-BE49-F238E27FC236}">
                <a16:creationId xmlns:a16="http://schemas.microsoft.com/office/drawing/2014/main" id="{B48F0E53-30EF-4992-8F5B-C1BF842AC085}"/>
              </a:ext>
            </a:extLst>
          </p:cNvPr>
          <p:cNvSpPr>
            <a:spLocks noGrp="1"/>
          </p:cNvSpPr>
          <p:nvPr>
            <p:ph sz="quarter" idx="13" hasCustomPrompt="1"/>
          </p:nvPr>
        </p:nvSpPr>
        <p:spPr bwMode="gray">
          <a:xfrm>
            <a:off x="4367857" y="1628800"/>
            <a:ext cx="3456335" cy="4679925"/>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19" name="Content Placeholder Right">
            <a:extLst>
              <a:ext uri="{FF2B5EF4-FFF2-40B4-BE49-F238E27FC236}">
                <a16:creationId xmlns:a16="http://schemas.microsoft.com/office/drawing/2014/main" id="{0D014D8B-B810-41B6-80C9-F7330F53E952}"/>
              </a:ext>
            </a:extLst>
          </p:cNvPr>
          <p:cNvSpPr>
            <a:spLocks noGrp="1"/>
          </p:cNvSpPr>
          <p:nvPr>
            <p:ph sz="quarter" idx="14" hasCustomPrompt="1"/>
          </p:nvPr>
        </p:nvSpPr>
        <p:spPr bwMode="gray">
          <a:xfrm>
            <a:off x="8256240" y="1628800"/>
            <a:ext cx="3456335" cy="4679925"/>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 name="Date Placeholder"/>
          <p:cNvSpPr>
            <a:spLocks noGrp="1"/>
          </p:cNvSpPr>
          <p:nvPr>
            <p:ph type="dt" sz="half" idx="16"/>
          </p:nvPr>
        </p:nvSpPr>
        <p:spPr bwMode="gray"/>
        <p:txBody>
          <a:bodyPr/>
          <a:lstStyle/>
          <a:p>
            <a:fld id="{C60A6E84-9C01-4603-AE5E-BEACA24347A3}" type="datetime1">
              <a:rPr lang="en-US" smtClean="0"/>
              <a:t>1/28/2025</a:t>
            </a:fld>
            <a:endParaRPr lang="en-US"/>
          </a:p>
        </p:txBody>
      </p:sp>
      <p:sp>
        <p:nvSpPr>
          <p:cNvPr id="3" name="Footer Placeholder"/>
          <p:cNvSpPr>
            <a:spLocks noGrp="1"/>
          </p:cNvSpPr>
          <p:nvPr>
            <p:ph type="ftr" sz="quarter" idx="17"/>
          </p:nvPr>
        </p:nvSpPr>
        <p:spPr bwMode="gray">
          <a:xfrm>
            <a:off x="1272000" y="6525344"/>
            <a:ext cx="7056248" cy="180000"/>
          </a:xfrm>
          <a:prstGeom prst="rect">
            <a:avLst/>
          </a:prstGeom>
        </p:spPr>
        <p:txBody>
          <a:bodyPr/>
          <a:lstStyle/>
          <a:p>
            <a:r>
              <a:rPr lang="en-US"/>
              <a:t>Wai-Wai Buchet</a:t>
            </a:r>
          </a:p>
        </p:txBody>
      </p:sp>
      <p:sp>
        <p:nvSpPr>
          <p:cNvPr id="6" name="Slide Number Placeholder"/>
          <p:cNvSpPr>
            <a:spLocks noGrp="1"/>
          </p:cNvSpPr>
          <p:nvPr>
            <p:ph type="sldNum" sz="quarter" idx="18"/>
          </p:nvPr>
        </p:nvSpPr>
        <p:spPr bwMode="gray"/>
        <p:txBody>
          <a:bodyPr/>
          <a:lstStyle/>
          <a:p>
            <a:fld id="{CCF10D83-73B2-4D20-BE53-AA27B2521160}" type="slidenum">
              <a:rPr lang="en-US"/>
              <a:pPr/>
              <a:t>‹#›</a:t>
            </a:fld>
            <a:endParaRPr lang="en-US"/>
          </a:p>
        </p:txBody>
      </p:sp>
      <p:sp>
        <p:nvSpPr>
          <p:cNvPr id="14" name="Text Image Area" hidden="1">
            <a:extLst>
              <a:ext uri="{FF2B5EF4-FFF2-40B4-BE49-F238E27FC236}">
                <a16:creationId xmlns:a16="http://schemas.microsoft.com/office/drawing/2014/main" id="{49215CBF-CA8B-459A-9866-6E75723ECC3F}"/>
              </a:ext>
            </a:extLst>
          </p:cNvPr>
          <p:cNvSpPr/>
          <p:nvPr userDrawn="1">
            <p:custDataLst>
              <p:tags r:id="rId2"/>
            </p:custDataLst>
          </p:nvPr>
        </p:nvSpPr>
        <p:spPr bwMode="gray">
          <a:xfrm>
            <a:off x="0" y="1341000"/>
            <a:ext cx="12192000" cy="5004000"/>
          </a:xfrm>
          <a:prstGeom prst="rect">
            <a:avLst/>
          </a:prstGeom>
          <a:noFill/>
          <a:ln w="19050">
            <a:solidFill>
              <a:srgbClr val="FFE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10000"/>
              </a:lnSpc>
              <a:spcBef>
                <a:spcPts val="0"/>
              </a:spcBef>
              <a:spcAft>
                <a:spcPts val="0"/>
              </a:spcAft>
            </a:pPr>
            <a:endParaRPr lang="en-US" sz="1400" b="0" i="0" u="none" baseline="0">
              <a:solidFill>
                <a:srgbClr val="000000"/>
              </a:solidFill>
            </a:endParaRPr>
          </a:p>
        </p:txBody>
      </p:sp>
      <p:sp>
        <p:nvSpPr>
          <p:cNvPr id="15" name="White Area Logo" hidden="1">
            <a:extLst>
              <a:ext uri="{FF2B5EF4-FFF2-40B4-BE49-F238E27FC236}">
                <a16:creationId xmlns:a16="http://schemas.microsoft.com/office/drawing/2014/main" id="{F0ACF004-EC43-48FA-98D3-F8CE99712F74}"/>
              </a:ext>
            </a:extLst>
          </p:cNvPr>
          <p:cNvSpPr/>
          <p:nvPr userDrawn="1">
            <p:custDataLst>
              <p:tags r:id="rId3"/>
            </p:custDataLst>
          </p:nvPr>
        </p:nvSpPr>
        <p:spPr bwMode="gray">
          <a:xfrm>
            <a:off x="9408000" y="0"/>
            <a:ext cx="2784000" cy="1053000"/>
          </a:xfrm>
          <a:prstGeom prst="rect">
            <a:avLst/>
          </a:prstGeom>
          <a:noFill/>
          <a:ln w="6350">
            <a:solidFill>
              <a:srgbClr val="A31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Tree>
    <p:extLst>
      <p:ext uri="{BB962C8B-B14F-4D97-AF65-F5344CB8AC3E}">
        <p14:creationId xmlns:p14="http://schemas.microsoft.com/office/powerpoint/2010/main" val="2241129337"/>
      </p:ext>
    </p:extLst>
  </p:cSld>
  <p:clrMapOvr>
    <a:masterClrMapping/>
  </p:clrMapOvr>
  <p:hf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ur Contents | White">
    <p:spTree>
      <p:nvGrpSpPr>
        <p:cNvPr id="1" name=""/>
        <p:cNvGrpSpPr/>
        <p:nvPr/>
      </p:nvGrpSpPr>
      <p:grpSpPr>
        <a:xfrm>
          <a:off x="0" y="0"/>
          <a:ext cx="0" cy="0"/>
          <a:chOff x="0" y="0"/>
          <a:chExt cx="0" cy="0"/>
        </a:xfrm>
      </p:grpSpPr>
      <p:sp>
        <p:nvSpPr>
          <p:cNvPr id="16" name="Chapter">
            <a:extLst>
              <a:ext uri="{FF2B5EF4-FFF2-40B4-BE49-F238E27FC236}">
                <a16:creationId xmlns:a16="http://schemas.microsoft.com/office/drawing/2014/main" id="{7480F695-072D-4A2D-A614-53D1484EE59C}"/>
              </a:ext>
            </a:extLst>
          </p:cNvPr>
          <p:cNvSpPr>
            <a:spLocks noGrp="1"/>
          </p:cNvSpPr>
          <p:nvPr>
            <p:ph type="body" sz="quarter" idx="18" hasCustomPrompt="1"/>
            <p:custDataLst>
              <p:tags r:id="rId1"/>
            </p:custDataLst>
          </p:nvPr>
        </p:nvSpPr>
        <p:spPr bwMode="gray">
          <a:xfrm>
            <a:off x="479376" y="404664"/>
            <a:ext cx="7164000" cy="215900"/>
          </a:xfrm>
          <a:prstGeom prst="rect">
            <a:avLst/>
          </a:prstGeom>
        </p:spPr>
        <p:txBody>
          <a:bodyPr anchor="b">
            <a:noAutofit/>
          </a:bodyPr>
          <a:lstStyle>
            <a:lvl1pPr marL="0" indent="0">
              <a:spcBef>
                <a:spcPts val="0"/>
              </a:spcBef>
              <a:buFont typeface="Arial" panose="020B0604020202020204" pitchFamily="34" charset="0"/>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vl6pPr marL="0" indent="0">
              <a:spcBef>
                <a:spcPts val="0"/>
              </a:spcBef>
              <a:buNone/>
              <a:defRPr sz="1200"/>
            </a:lvl6pPr>
            <a:lvl7pPr marL="0" indent="0">
              <a:spcBef>
                <a:spcPts val="0"/>
              </a:spcBef>
              <a:buNone/>
              <a:defRPr sz="1200"/>
            </a:lvl7pPr>
            <a:lvl8pPr marL="0" indent="0">
              <a:spcBef>
                <a:spcPts val="0"/>
              </a:spcBef>
              <a:buNone/>
              <a:defRPr sz="1200"/>
            </a:lvl8pPr>
            <a:lvl9pPr marL="0" indent="0">
              <a:spcBef>
                <a:spcPts val="0"/>
              </a:spcBef>
              <a:buNone/>
              <a:defRPr sz="1200"/>
            </a:lvl9pPr>
          </a:lstStyle>
          <a:p>
            <a:pPr lvl="0"/>
            <a:r>
              <a:rPr lang="en-US"/>
              <a:t>Chapter</a:t>
            </a:r>
          </a:p>
        </p:txBody>
      </p:sp>
      <p:sp>
        <p:nvSpPr>
          <p:cNvPr id="2" name="Title">
            <a:extLst>
              <a:ext uri="{FF2B5EF4-FFF2-40B4-BE49-F238E27FC236}">
                <a16:creationId xmlns:a16="http://schemas.microsoft.com/office/drawing/2014/main" id="{EDF72890-08D2-403D-A65E-6DD4F633E3BA}"/>
              </a:ext>
            </a:extLst>
          </p:cNvPr>
          <p:cNvSpPr>
            <a:spLocks noGrp="1"/>
          </p:cNvSpPr>
          <p:nvPr>
            <p:ph type="title" hasCustomPrompt="1"/>
          </p:nvPr>
        </p:nvSpPr>
        <p:spPr bwMode="gray"/>
        <p:txBody>
          <a:bodyPr/>
          <a:lstStyle>
            <a:lvl1pPr>
              <a:defRPr/>
            </a:lvl1pPr>
          </a:lstStyle>
          <a:p>
            <a:r>
              <a:rPr lang="en-US"/>
              <a:t>Click to edit title</a:t>
            </a:r>
          </a:p>
        </p:txBody>
      </p:sp>
      <p:sp>
        <p:nvSpPr>
          <p:cNvPr id="10" name="Content Placeholder Top Left">
            <a:extLst>
              <a:ext uri="{FF2B5EF4-FFF2-40B4-BE49-F238E27FC236}">
                <a16:creationId xmlns:a16="http://schemas.microsoft.com/office/drawing/2014/main" id="{515E1E56-D0EE-4000-ADE0-D2A5DF470A91}"/>
              </a:ext>
            </a:extLst>
          </p:cNvPr>
          <p:cNvSpPr>
            <a:spLocks noGrp="1"/>
          </p:cNvSpPr>
          <p:nvPr>
            <p:ph sz="quarter" idx="12" hasCustomPrompt="1"/>
          </p:nvPr>
        </p:nvSpPr>
        <p:spPr bwMode="gray">
          <a:xfrm>
            <a:off x="479425" y="1628800"/>
            <a:ext cx="5400551" cy="2232248"/>
          </a:xfrm>
        </p:spPr>
        <p:txBody>
          <a:bodyPr/>
          <a:lstStyle>
            <a:lvl1pPr>
              <a:defRPr/>
            </a:lvl1pPr>
            <a:lvl2pPr>
              <a:buClr>
                <a:srgbClr val="006E5D"/>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12" name="Content Placeholder Top Right">
            <a:extLst>
              <a:ext uri="{FF2B5EF4-FFF2-40B4-BE49-F238E27FC236}">
                <a16:creationId xmlns:a16="http://schemas.microsoft.com/office/drawing/2014/main" id="{D6416931-E5E2-470D-A4A1-2D651D60E902}"/>
              </a:ext>
            </a:extLst>
          </p:cNvPr>
          <p:cNvSpPr>
            <a:spLocks noGrp="1"/>
          </p:cNvSpPr>
          <p:nvPr>
            <p:ph sz="quarter" idx="13" hasCustomPrompt="1"/>
          </p:nvPr>
        </p:nvSpPr>
        <p:spPr bwMode="gray">
          <a:xfrm>
            <a:off x="6312024" y="1628800"/>
            <a:ext cx="5400551" cy="2232248"/>
          </a:xfrm>
        </p:spPr>
        <p:txBody>
          <a:bodyPr/>
          <a:lstStyle>
            <a:lvl1pPr>
              <a:defRPr/>
            </a:lvl1pPr>
            <a:lvl2pPr>
              <a:buClr>
                <a:srgbClr val="006E5D"/>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7" name="Content Placeholder Bottom Left"/>
          <p:cNvSpPr>
            <a:spLocks noGrp="1"/>
          </p:cNvSpPr>
          <p:nvPr>
            <p:ph sz="quarter" idx="19" hasCustomPrompt="1"/>
          </p:nvPr>
        </p:nvSpPr>
        <p:spPr>
          <a:xfrm>
            <a:off x="479425" y="4076602"/>
            <a:ext cx="5400675" cy="2232248"/>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9" name="Content Placeholder Bottom Right"/>
          <p:cNvSpPr>
            <a:spLocks noGrp="1"/>
          </p:cNvSpPr>
          <p:nvPr>
            <p:ph sz="quarter" idx="20" hasCustomPrompt="1"/>
          </p:nvPr>
        </p:nvSpPr>
        <p:spPr>
          <a:xfrm>
            <a:off x="6312024" y="4076700"/>
            <a:ext cx="5400551" cy="2232248"/>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3" name="Date Placeholder"/>
          <p:cNvSpPr>
            <a:spLocks noGrp="1"/>
          </p:cNvSpPr>
          <p:nvPr>
            <p:ph type="dt" sz="half" idx="15"/>
          </p:nvPr>
        </p:nvSpPr>
        <p:spPr bwMode="gray"/>
        <p:txBody>
          <a:bodyPr/>
          <a:lstStyle/>
          <a:p>
            <a:fld id="{EFCF36D2-FF2C-4669-A260-5B66031FD571}" type="datetime1">
              <a:rPr lang="en-US" smtClean="0"/>
              <a:t>1/28/2025</a:t>
            </a:fld>
            <a:endParaRPr lang="en-US"/>
          </a:p>
        </p:txBody>
      </p:sp>
      <p:sp>
        <p:nvSpPr>
          <p:cNvPr id="5" name="Footer Placeholder"/>
          <p:cNvSpPr>
            <a:spLocks noGrp="1"/>
          </p:cNvSpPr>
          <p:nvPr>
            <p:ph type="ftr" sz="quarter" idx="16"/>
          </p:nvPr>
        </p:nvSpPr>
        <p:spPr bwMode="gray">
          <a:xfrm>
            <a:off x="1272000" y="6525344"/>
            <a:ext cx="7056248" cy="180000"/>
          </a:xfrm>
          <a:prstGeom prst="rect">
            <a:avLst/>
          </a:prstGeom>
        </p:spPr>
        <p:txBody>
          <a:bodyPr/>
          <a:lstStyle/>
          <a:p>
            <a:r>
              <a:rPr lang="en-US"/>
              <a:t>Wai-Wai Buchet</a:t>
            </a:r>
          </a:p>
        </p:txBody>
      </p:sp>
      <p:sp>
        <p:nvSpPr>
          <p:cNvPr id="6" name="Slide Number Placeholder"/>
          <p:cNvSpPr>
            <a:spLocks noGrp="1"/>
          </p:cNvSpPr>
          <p:nvPr>
            <p:ph type="sldNum" sz="quarter" idx="17"/>
          </p:nvPr>
        </p:nvSpPr>
        <p:spPr bwMode="gray"/>
        <p:txBody>
          <a:bodyPr/>
          <a:lstStyle/>
          <a:p>
            <a:fld id="{CCF10D83-73B2-4D20-BE53-AA27B2521160}" type="slidenum">
              <a:rPr lang="en-US"/>
              <a:pPr/>
              <a:t>‹#›</a:t>
            </a:fld>
            <a:endParaRPr lang="en-US"/>
          </a:p>
        </p:txBody>
      </p:sp>
      <p:sp>
        <p:nvSpPr>
          <p:cNvPr id="15" name="Text Image Area" hidden="1">
            <a:extLst>
              <a:ext uri="{FF2B5EF4-FFF2-40B4-BE49-F238E27FC236}">
                <a16:creationId xmlns:a16="http://schemas.microsoft.com/office/drawing/2014/main" id="{9CCBF4F7-3C50-49FE-8295-5FCA1A7D4AB4}"/>
              </a:ext>
            </a:extLst>
          </p:cNvPr>
          <p:cNvSpPr/>
          <p:nvPr userDrawn="1">
            <p:custDataLst>
              <p:tags r:id="rId2"/>
            </p:custDataLst>
          </p:nvPr>
        </p:nvSpPr>
        <p:spPr bwMode="gray">
          <a:xfrm>
            <a:off x="0" y="1341000"/>
            <a:ext cx="12192000" cy="5004000"/>
          </a:xfrm>
          <a:prstGeom prst="rect">
            <a:avLst/>
          </a:prstGeom>
          <a:noFill/>
          <a:ln w="19050">
            <a:solidFill>
              <a:srgbClr val="FFE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10000"/>
              </a:lnSpc>
              <a:spcBef>
                <a:spcPts val="0"/>
              </a:spcBef>
              <a:spcAft>
                <a:spcPts val="0"/>
              </a:spcAft>
            </a:pPr>
            <a:endParaRPr lang="en-US" sz="1400" b="0" i="0" u="none" baseline="0">
              <a:solidFill>
                <a:srgbClr val="000000"/>
              </a:solidFill>
            </a:endParaRPr>
          </a:p>
        </p:txBody>
      </p:sp>
      <p:sp>
        <p:nvSpPr>
          <p:cNvPr id="11" name="White Area Logo" hidden="1">
            <a:extLst>
              <a:ext uri="{FF2B5EF4-FFF2-40B4-BE49-F238E27FC236}">
                <a16:creationId xmlns:a16="http://schemas.microsoft.com/office/drawing/2014/main" id="{AE730489-1DEC-4CA5-BAFB-D41332F793F6}"/>
              </a:ext>
            </a:extLst>
          </p:cNvPr>
          <p:cNvSpPr/>
          <p:nvPr userDrawn="1">
            <p:custDataLst>
              <p:tags r:id="rId3"/>
            </p:custDataLst>
          </p:nvPr>
        </p:nvSpPr>
        <p:spPr bwMode="gray">
          <a:xfrm>
            <a:off x="9408000" y="0"/>
            <a:ext cx="2784000" cy="1053000"/>
          </a:xfrm>
          <a:prstGeom prst="rect">
            <a:avLst/>
          </a:prstGeom>
          <a:noFill/>
          <a:ln w="6350">
            <a:solidFill>
              <a:srgbClr val="A31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Tree>
    <p:extLst>
      <p:ext uri="{BB962C8B-B14F-4D97-AF65-F5344CB8AC3E}">
        <p14:creationId xmlns:p14="http://schemas.microsoft.com/office/powerpoint/2010/main" val="330983622"/>
      </p:ext>
    </p:extLst>
  </p:cSld>
  <p:clrMapOvr>
    <a:masterClrMapping/>
  </p:clrMapOvr>
  <p:hf hdr="0" ftr="0" dt="0"/>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Grey Box | 1">
    <p:spTree>
      <p:nvGrpSpPr>
        <p:cNvPr id="1" name=""/>
        <p:cNvGrpSpPr/>
        <p:nvPr/>
      </p:nvGrpSpPr>
      <p:grpSpPr>
        <a:xfrm>
          <a:off x="0" y="0"/>
          <a:ext cx="0" cy="0"/>
          <a:chOff x="0" y="0"/>
          <a:chExt cx="0" cy="0"/>
        </a:xfrm>
      </p:grpSpPr>
      <p:sp>
        <p:nvSpPr>
          <p:cNvPr id="15" name="Chapter">
            <a:extLst>
              <a:ext uri="{FF2B5EF4-FFF2-40B4-BE49-F238E27FC236}">
                <a16:creationId xmlns:a16="http://schemas.microsoft.com/office/drawing/2014/main" id="{810D668D-1A02-4B26-B0BC-88299D728FBF}"/>
              </a:ext>
            </a:extLst>
          </p:cNvPr>
          <p:cNvSpPr>
            <a:spLocks noGrp="1"/>
          </p:cNvSpPr>
          <p:nvPr>
            <p:ph type="body" sz="quarter" idx="13" hasCustomPrompt="1"/>
            <p:custDataLst>
              <p:tags r:id="rId1"/>
            </p:custDataLst>
          </p:nvPr>
        </p:nvSpPr>
        <p:spPr bwMode="gray">
          <a:xfrm>
            <a:off x="479376" y="404664"/>
            <a:ext cx="7164000" cy="215900"/>
          </a:xfrm>
          <a:prstGeom prst="rect">
            <a:avLst/>
          </a:prstGeom>
        </p:spPr>
        <p:txBody>
          <a:bodyPr anchor="b">
            <a:noAutofit/>
          </a:bodyPr>
          <a:lstStyle>
            <a:lvl1pPr marL="0" indent="0">
              <a:spcBef>
                <a:spcPts val="0"/>
              </a:spcBef>
              <a:buFont typeface="Arial" panose="020B0604020202020204" pitchFamily="34" charset="0"/>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vl6pPr marL="0" indent="0">
              <a:spcBef>
                <a:spcPts val="0"/>
              </a:spcBef>
              <a:buNone/>
              <a:defRPr sz="1200"/>
            </a:lvl6pPr>
            <a:lvl7pPr marL="0" indent="0">
              <a:spcBef>
                <a:spcPts val="0"/>
              </a:spcBef>
              <a:buNone/>
              <a:defRPr sz="1200"/>
            </a:lvl7pPr>
            <a:lvl8pPr marL="0" indent="0">
              <a:spcBef>
                <a:spcPts val="0"/>
              </a:spcBef>
              <a:buNone/>
              <a:defRPr sz="1200"/>
            </a:lvl8pPr>
            <a:lvl9pPr marL="0" indent="0">
              <a:spcBef>
                <a:spcPts val="0"/>
              </a:spcBef>
              <a:buNone/>
              <a:defRPr sz="1200"/>
            </a:lvl9pPr>
          </a:lstStyle>
          <a:p>
            <a:pPr lvl="0"/>
            <a:r>
              <a:rPr lang="en-US"/>
              <a:t>Chapter</a:t>
            </a:r>
          </a:p>
        </p:txBody>
      </p:sp>
      <p:sp>
        <p:nvSpPr>
          <p:cNvPr id="2" name="Title">
            <a:extLst>
              <a:ext uri="{FF2B5EF4-FFF2-40B4-BE49-F238E27FC236}">
                <a16:creationId xmlns:a16="http://schemas.microsoft.com/office/drawing/2014/main" id="{EDF72890-08D2-403D-A65E-6DD4F633E3BA}"/>
              </a:ext>
            </a:extLst>
          </p:cNvPr>
          <p:cNvSpPr>
            <a:spLocks noGrp="1"/>
          </p:cNvSpPr>
          <p:nvPr>
            <p:ph type="title" hasCustomPrompt="1"/>
          </p:nvPr>
        </p:nvSpPr>
        <p:spPr bwMode="gray"/>
        <p:txBody>
          <a:bodyPr/>
          <a:lstStyle>
            <a:lvl1pPr>
              <a:defRPr/>
            </a:lvl1pPr>
          </a:lstStyle>
          <a:p>
            <a:r>
              <a:rPr lang="en-US"/>
              <a:t>Click to edit title</a:t>
            </a:r>
          </a:p>
        </p:txBody>
      </p:sp>
      <p:sp>
        <p:nvSpPr>
          <p:cNvPr id="5" name="Grey Rectangle">
            <a:extLst>
              <a:ext uri="{FF2B5EF4-FFF2-40B4-BE49-F238E27FC236}">
                <a16:creationId xmlns:a16="http://schemas.microsoft.com/office/drawing/2014/main" id="{02EE3BEB-7F7C-417B-BDB5-3AEACA8B78EC}"/>
              </a:ext>
            </a:extLst>
          </p:cNvPr>
          <p:cNvSpPr/>
          <p:nvPr userDrawn="1">
            <p:custDataLst>
              <p:tags r:id="rId2"/>
            </p:custDataLst>
          </p:nvPr>
        </p:nvSpPr>
        <p:spPr bwMode="gray">
          <a:xfrm flipH="1">
            <a:off x="-23688" y="1340767"/>
            <a:ext cx="8928000" cy="4967957"/>
          </a:xfrm>
          <a:prstGeom prst="rect">
            <a:avLst/>
          </a:prstGeom>
          <a:solidFill>
            <a:srgbClr val="E3E3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
        <p:nvSpPr>
          <p:cNvPr id="10" name="White Rectangle">
            <a:extLst>
              <a:ext uri="{FF2B5EF4-FFF2-40B4-BE49-F238E27FC236}">
                <a16:creationId xmlns:a16="http://schemas.microsoft.com/office/drawing/2014/main" id="{9B9AD2B1-578A-4211-9541-BA4E9EE2104C}"/>
              </a:ext>
            </a:extLst>
          </p:cNvPr>
          <p:cNvSpPr/>
          <p:nvPr userDrawn="1">
            <p:custDataLst>
              <p:tags r:id="rId3"/>
            </p:custDataLst>
          </p:nvPr>
        </p:nvSpPr>
        <p:spPr bwMode="gray">
          <a:xfrm>
            <a:off x="334961" y="1484313"/>
            <a:ext cx="8424863" cy="468099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
        <p:nvSpPr>
          <p:cNvPr id="13" name="Content Placeholder Left"/>
          <p:cNvSpPr>
            <a:spLocks noGrp="1"/>
          </p:cNvSpPr>
          <p:nvPr>
            <p:ph sz="quarter" idx="17" hasCustomPrompt="1"/>
          </p:nvPr>
        </p:nvSpPr>
        <p:spPr bwMode="gray">
          <a:xfrm>
            <a:off x="479376" y="1628675"/>
            <a:ext cx="8131224" cy="4391125"/>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11" name="Content Placeholder Right">
            <a:extLst>
              <a:ext uri="{FF2B5EF4-FFF2-40B4-BE49-F238E27FC236}">
                <a16:creationId xmlns:a16="http://schemas.microsoft.com/office/drawing/2014/main" id="{59CDA235-7A85-4201-984D-3DF266BEC8C9}"/>
              </a:ext>
            </a:extLst>
          </p:cNvPr>
          <p:cNvSpPr>
            <a:spLocks noGrp="1"/>
          </p:cNvSpPr>
          <p:nvPr>
            <p:ph sz="quarter" idx="12" hasCustomPrompt="1"/>
          </p:nvPr>
        </p:nvSpPr>
        <p:spPr bwMode="gray">
          <a:xfrm>
            <a:off x="9192816" y="1628676"/>
            <a:ext cx="2519760" cy="4391125"/>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3" name="Date Placeholder"/>
          <p:cNvSpPr>
            <a:spLocks noGrp="1"/>
          </p:cNvSpPr>
          <p:nvPr>
            <p:ph type="dt" sz="half" idx="14"/>
          </p:nvPr>
        </p:nvSpPr>
        <p:spPr bwMode="gray"/>
        <p:txBody>
          <a:bodyPr/>
          <a:lstStyle/>
          <a:p>
            <a:fld id="{3B3D421F-69CA-40FE-91FF-8F2E9260BB4C}" type="datetime1">
              <a:rPr lang="en-US" smtClean="0"/>
              <a:t>1/28/2025</a:t>
            </a:fld>
            <a:endParaRPr lang="en-US"/>
          </a:p>
        </p:txBody>
      </p:sp>
      <p:sp>
        <p:nvSpPr>
          <p:cNvPr id="6" name="Footer Placeholder"/>
          <p:cNvSpPr>
            <a:spLocks noGrp="1"/>
          </p:cNvSpPr>
          <p:nvPr>
            <p:ph type="ftr" sz="quarter" idx="15"/>
          </p:nvPr>
        </p:nvSpPr>
        <p:spPr bwMode="gray">
          <a:xfrm>
            <a:off x="1272000" y="6525344"/>
            <a:ext cx="7056248" cy="180000"/>
          </a:xfrm>
          <a:prstGeom prst="rect">
            <a:avLst/>
          </a:prstGeom>
        </p:spPr>
        <p:txBody>
          <a:bodyPr/>
          <a:lstStyle/>
          <a:p>
            <a:r>
              <a:rPr lang="en-US"/>
              <a:t>Wai-Wai Buchet</a:t>
            </a:r>
          </a:p>
        </p:txBody>
      </p:sp>
      <p:sp>
        <p:nvSpPr>
          <p:cNvPr id="7" name="Slide Number Placeholder"/>
          <p:cNvSpPr>
            <a:spLocks noGrp="1"/>
          </p:cNvSpPr>
          <p:nvPr>
            <p:ph type="sldNum" sz="quarter" idx="16"/>
          </p:nvPr>
        </p:nvSpPr>
        <p:spPr bwMode="gray"/>
        <p:txBody>
          <a:bodyPr/>
          <a:lstStyle/>
          <a:p>
            <a:fld id="{CCF10D83-73B2-4D20-BE53-AA27B2521160}" type="slidenum">
              <a:rPr lang="en-US"/>
              <a:pPr/>
              <a:t>‹#›</a:t>
            </a:fld>
            <a:endParaRPr lang="en-US"/>
          </a:p>
        </p:txBody>
      </p:sp>
      <p:sp>
        <p:nvSpPr>
          <p:cNvPr id="16" name="Text Image Area" hidden="1">
            <a:extLst>
              <a:ext uri="{FF2B5EF4-FFF2-40B4-BE49-F238E27FC236}">
                <a16:creationId xmlns:a16="http://schemas.microsoft.com/office/drawing/2014/main" id="{9C06A4EA-2DF7-43D0-8D10-629173B18994}"/>
              </a:ext>
            </a:extLst>
          </p:cNvPr>
          <p:cNvSpPr/>
          <p:nvPr userDrawn="1">
            <p:custDataLst>
              <p:tags r:id="rId4"/>
            </p:custDataLst>
          </p:nvPr>
        </p:nvSpPr>
        <p:spPr bwMode="gray">
          <a:xfrm>
            <a:off x="0" y="1341000"/>
            <a:ext cx="12192000" cy="5004000"/>
          </a:xfrm>
          <a:prstGeom prst="rect">
            <a:avLst/>
          </a:prstGeom>
          <a:noFill/>
          <a:ln w="19050">
            <a:solidFill>
              <a:srgbClr val="FFE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10000"/>
              </a:lnSpc>
              <a:spcBef>
                <a:spcPts val="0"/>
              </a:spcBef>
              <a:spcAft>
                <a:spcPts val="0"/>
              </a:spcAft>
            </a:pPr>
            <a:endParaRPr lang="en-US" sz="1400" b="0" i="0" u="none" baseline="0">
              <a:solidFill>
                <a:srgbClr val="000000"/>
              </a:solidFill>
            </a:endParaRPr>
          </a:p>
        </p:txBody>
      </p:sp>
      <p:sp>
        <p:nvSpPr>
          <p:cNvPr id="14" name="White Area Logo" hidden="1">
            <a:extLst>
              <a:ext uri="{FF2B5EF4-FFF2-40B4-BE49-F238E27FC236}">
                <a16:creationId xmlns:a16="http://schemas.microsoft.com/office/drawing/2014/main" id="{94E138D6-0483-4648-A8DC-725118814EF6}"/>
              </a:ext>
            </a:extLst>
          </p:cNvPr>
          <p:cNvSpPr/>
          <p:nvPr userDrawn="1">
            <p:custDataLst>
              <p:tags r:id="rId5"/>
            </p:custDataLst>
          </p:nvPr>
        </p:nvSpPr>
        <p:spPr bwMode="gray">
          <a:xfrm>
            <a:off x="9408000" y="0"/>
            <a:ext cx="2784000" cy="1053000"/>
          </a:xfrm>
          <a:prstGeom prst="rect">
            <a:avLst/>
          </a:prstGeom>
          <a:noFill/>
          <a:ln w="6350">
            <a:solidFill>
              <a:srgbClr val="A31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Tree>
    <p:extLst>
      <p:ext uri="{BB962C8B-B14F-4D97-AF65-F5344CB8AC3E}">
        <p14:creationId xmlns:p14="http://schemas.microsoft.com/office/powerpoint/2010/main" val="1566783879"/>
      </p:ext>
    </p:extLst>
  </p:cSld>
  <p:clrMapOvr>
    <a:masterClrMapping/>
  </p:clrMapOvr>
  <p:hf hdr="0" ftr="0" dt="0"/>
  <p:extLst>
    <p:ext uri="{DCECCB84-F9BA-43D5-87BE-67443E8EF086}">
      <p15:sldGuideLst xmlns:p15="http://schemas.microsoft.com/office/powerpoint/2012/main">
        <p15:guide id="7" orient="horz" pos="1026">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Grey Box | 2">
    <p:spTree>
      <p:nvGrpSpPr>
        <p:cNvPr id="1" name=""/>
        <p:cNvGrpSpPr/>
        <p:nvPr/>
      </p:nvGrpSpPr>
      <p:grpSpPr>
        <a:xfrm>
          <a:off x="0" y="0"/>
          <a:ext cx="0" cy="0"/>
          <a:chOff x="0" y="0"/>
          <a:chExt cx="0" cy="0"/>
        </a:xfrm>
      </p:grpSpPr>
      <p:sp>
        <p:nvSpPr>
          <p:cNvPr id="13" name="Chapter">
            <a:extLst>
              <a:ext uri="{FF2B5EF4-FFF2-40B4-BE49-F238E27FC236}">
                <a16:creationId xmlns:a16="http://schemas.microsoft.com/office/drawing/2014/main" id="{8A2B0321-FEDA-454F-893C-A87E6FCBB834}"/>
              </a:ext>
            </a:extLst>
          </p:cNvPr>
          <p:cNvSpPr>
            <a:spLocks noGrp="1"/>
          </p:cNvSpPr>
          <p:nvPr>
            <p:ph type="body" sz="quarter" idx="13" hasCustomPrompt="1"/>
            <p:custDataLst>
              <p:tags r:id="rId1"/>
            </p:custDataLst>
          </p:nvPr>
        </p:nvSpPr>
        <p:spPr bwMode="gray">
          <a:xfrm>
            <a:off x="479376" y="404664"/>
            <a:ext cx="7164000" cy="215900"/>
          </a:xfrm>
          <a:prstGeom prst="rect">
            <a:avLst/>
          </a:prstGeom>
        </p:spPr>
        <p:txBody>
          <a:bodyPr anchor="b">
            <a:noAutofit/>
          </a:bodyPr>
          <a:lstStyle>
            <a:lvl1pPr marL="0" indent="0">
              <a:spcBef>
                <a:spcPts val="0"/>
              </a:spcBef>
              <a:buFont typeface="Arial" panose="020B0604020202020204" pitchFamily="34" charset="0"/>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vl6pPr marL="0" indent="0">
              <a:spcBef>
                <a:spcPts val="0"/>
              </a:spcBef>
              <a:buNone/>
              <a:defRPr sz="1200"/>
            </a:lvl6pPr>
            <a:lvl7pPr marL="0" indent="0">
              <a:spcBef>
                <a:spcPts val="0"/>
              </a:spcBef>
              <a:buNone/>
              <a:defRPr sz="1200"/>
            </a:lvl7pPr>
            <a:lvl8pPr marL="0" indent="0">
              <a:spcBef>
                <a:spcPts val="0"/>
              </a:spcBef>
              <a:buNone/>
              <a:defRPr sz="1200"/>
            </a:lvl8pPr>
            <a:lvl9pPr marL="0" indent="0">
              <a:spcBef>
                <a:spcPts val="0"/>
              </a:spcBef>
              <a:buNone/>
              <a:defRPr sz="1200"/>
            </a:lvl9pPr>
          </a:lstStyle>
          <a:p>
            <a:pPr lvl="0"/>
            <a:r>
              <a:rPr lang="en-US"/>
              <a:t>Chapter</a:t>
            </a:r>
          </a:p>
        </p:txBody>
      </p:sp>
      <p:sp>
        <p:nvSpPr>
          <p:cNvPr id="2" name="Title">
            <a:extLst>
              <a:ext uri="{FF2B5EF4-FFF2-40B4-BE49-F238E27FC236}">
                <a16:creationId xmlns:a16="http://schemas.microsoft.com/office/drawing/2014/main" id="{EDF72890-08D2-403D-A65E-6DD4F633E3BA}"/>
              </a:ext>
            </a:extLst>
          </p:cNvPr>
          <p:cNvSpPr>
            <a:spLocks noGrp="1"/>
          </p:cNvSpPr>
          <p:nvPr>
            <p:ph type="title" hasCustomPrompt="1"/>
          </p:nvPr>
        </p:nvSpPr>
        <p:spPr bwMode="gray"/>
        <p:txBody>
          <a:bodyPr/>
          <a:lstStyle>
            <a:lvl1pPr>
              <a:defRPr/>
            </a:lvl1pPr>
          </a:lstStyle>
          <a:p>
            <a:r>
              <a:rPr lang="en-US"/>
              <a:t>Click to edit title</a:t>
            </a:r>
          </a:p>
        </p:txBody>
      </p:sp>
      <p:sp>
        <p:nvSpPr>
          <p:cNvPr id="7" name="Content Placeholder Left">
            <a:extLst>
              <a:ext uri="{FF2B5EF4-FFF2-40B4-BE49-F238E27FC236}">
                <a16:creationId xmlns:a16="http://schemas.microsoft.com/office/drawing/2014/main" id="{CE626908-E1AB-4CFF-B589-18F14E8E9724}"/>
              </a:ext>
            </a:extLst>
          </p:cNvPr>
          <p:cNvSpPr>
            <a:spLocks noGrp="1"/>
          </p:cNvSpPr>
          <p:nvPr>
            <p:ph sz="quarter" idx="12" hasCustomPrompt="1"/>
          </p:nvPr>
        </p:nvSpPr>
        <p:spPr bwMode="gray">
          <a:xfrm>
            <a:off x="479424" y="1628676"/>
            <a:ext cx="2520231" cy="4391125"/>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5" name="Grey Rectangle">
            <a:extLst>
              <a:ext uri="{FF2B5EF4-FFF2-40B4-BE49-F238E27FC236}">
                <a16:creationId xmlns:a16="http://schemas.microsoft.com/office/drawing/2014/main" id="{02EE3BEB-7F7C-417B-BDB5-3AEACA8B78EC}"/>
              </a:ext>
            </a:extLst>
          </p:cNvPr>
          <p:cNvSpPr/>
          <p:nvPr userDrawn="1">
            <p:custDataLst>
              <p:tags r:id="rId2"/>
            </p:custDataLst>
          </p:nvPr>
        </p:nvSpPr>
        <p:spPr bwMode="gray">
          <a:xfrm flipH="1">
            <a:off x="3284480" y="1340767"/>
            <a:ext cx="8910000" cy="4967957"/>
          </a:xfrm>
          <a:prstGeom prst="rect">
            <a:avLst/>
          </a:prstGeom>
          <a:solidFill>
            <a:srgbClr val="E3E3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
        <p:nvSpPr>
          <p:cNvPr id="10" name="White Rectangle">
            <a:extLst>
              <a:ext uri="{FF2B5EF4-FFF2-40B4-BE49-F238E27FC236}">
                <a16:creationId xmlns:a16="http://schemas.microsoft.com/office/drawing/2014/main" id="{9B9AD2B1-578A-4211-9541-BA4E9EE2104C}"/>
              </a:ext>
            </a:extLst>
          </p:cNvPr>
          <p:cNvSpPr/>
          <p:nvPr userDrawn="1">
            <p:custDataLst>
              <p:tags r:id="rId3"/>
            </p:custDataLst>
          </p:nvPr>
        </p:nvSpPr>
        <p:spPr bwMode="gray">
          <a:xfrm>
            <a:off x="3432175" y="1484313"/>
            <a:ext cx="8424863" cy="468099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
        <p:nvSpPr>
          <p:cNvPr id="15" name="Content Placeholder Right"/>
          <p:cNvSpPr>
            <a:spLocks noGrp="1"/>
          </p:cNvSpPr>
          <p:nvPr>
            <p:ph sz="quarter" idx="17" hasCustomPrompt="1"/>
          </p:nvPr>
        </p:nvSpPr>
        <p:spPr bwMode="gray">
          <a:xfrm>
            <a:off x="3581400" y="1628675"/>
            <a:ext cx="8131224" cy="4391125"/>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3" name="Date Placeholder"/>
          <p:cNvSpPr>
            <a:spLocks noGrp="1"/>
          </p:cNvSpPr>
          <p:nvPr>
            <p:ph type="dt" sz="half" idx="14"/>
          </p:nvPr>
        </p:nvSpPr>
        <p:spPr bwMode="gray"/>
        <p:txBody>
          <a:bodyPr/>
          <a:lstStyle/>
          <a:p>
            <a:fld id="{3D775561-EE38-4B60-8927-5D4BD8385958}" type="datetime1">
              <a:rPr lang="en-US" smtClean="0"/>
              <a:t>1/28/2025</a:t>
            </a:fld>
            <a:endParaRPr lang="en-US"/>
          </a:p>
        </p:txBody>
      </p:sp>
      <p:sp>
        <p:nvSpPr>
          <p:cNvPr id="6" name="Footer Placeholder"/>
          <p:cNvSpPr>
            <a:spLocks noGrp="1"/>
          </p:cNvSpPr>
          <p:nvPr>
            <p:ph type="ftr" sz="quarter" idx="15"/>
          </p:nvPr>
        </p:nvSpPr>
        <p:spPr bwMode="gray">
          <a:xfrm>
            <a:off x="1272000" y="6525344"/>
            <a:ext cx="7056248" cy="180000"/>
          </a:xfrm>
          <a:prstGeom prst="rect">
            <a:avLst/>
          </a:prstGeom>
        </p:spPr>
        <p:txBody>
          <a:bodyPr/>
          <a:lstStyle/>
          <a:p>
            <a:r>
              <a:rPr lang="en-US"/>
              <a:t>Wai-Wai Buchet</a:t>
            </a:r>
          </a:p>
        </p:txBody>
      </p:sp>
      <p:sp>
        <p:nvSpPr>
          <p:cNvPr id="14" name="Slide Number Placeholder"/>
          <p:cNvSpPr>
            <a:spLocks noGrp="1"/>
          </p:cNvSpPr>
          <p:nvPr>
            <p:ph type="sldNum" sz="quarter" idx="16"/>
          </p:nvPr>
        </p:nvSpPr>
        <p:spPr bwMode="gray"/>
        <p:txBody>
          <a:bodyPr/>
          <a:lstStyle/>
          <a:p>
            <a:fld id="{CCF10D83-73B2-4D20-BE53-AA27B2521160}" type="slidenum">
              <a:rPr lang="en-US"/>
              <a:pPr/>
              <a:t>‹#›</a:t>
            </a:fld>
            <a:endParaRPr lang="en-US"/>
          </a:p>
        </p:txBody>
      </p:sp>
      <p:sp>
        <p:nvSpPr>
          <p:cNvPr id="16" name="Text Image Area" hidden="1">
            <a:extLst>
              <a:ext uri="{FF2B5EF4-FFF2-40B4-BE49-F238E27FC236}">
                <a16:creationId xmlns:a16="http://schemas.microsoft.com/office/drawing/2014/main" id="{C11329F0-0CA9-4E24-8198-7D9BA881266B}"/>
              </a:ext>
            </a:extLst>
          </p:cNvPr>
          <p:cNvSpPr/>
          <p:nvPr userDrawn="1">
            <p:custDataLst>
              <p:tags r:id="rId4"/>
            </p:custDataLst>
          </p:nvPr>
        </p:nvSpPr>
        <p:spPr bwMode="gray">
          <a:xfrm>
            <a:off x="0" y="1341000"/>
            <a:ext cx="12192000" cy="5004000"/>
          </a:xfrm>
          <a:prstGeom prst="rect">
            <a:avLst/>
          </a:prstGeom>
          <a:noFill/>
          <a:ln w="19050">
            <a:solidFill>
              <a:srgbClr val="FFE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10000"/>
              </a:lnSpc>
              <a:spcBef>
                <a:spcPts val="0"/>
              </a:spcBef>
              <a:spcAft>
                <a:spcPts val="0"/>
              </a:spcAft>
            </a:pPr>
            <a:endParaRPr lang="en-US" sz="1400" b="0" i="0" u="none" baseline="0">
              <a:solidFill>
                <a:srgbClr val="000000"/>
              </a:solidFill>
            </a:endParaRPr>
          </a:p>
        </p:txBody>
      </p:sp>
      <p:sp>
        <p:nvSpPr>
          <p:cNvPr id="17" name="White Area Logo" hidden="1">
            <a:extLst>
              <a:ext uri="{FF2B5EF4-FFF2-40B4-BE49-F238E27FC236}">
                <a16:creationId xmlns:a16="http://schemas.microsoft.com/office/drawing/2014/main" id="{E966BD5E-1110-43FD-A403-8EC4621929D5}"/>
              </a:ext>
            </a:extLst>
          </p:cNvPr>
          <p:cNvSpPr/>
          <p:nvPr userDrawn="1">
            <p:custDataLst>
              <p:tags r:id="rId5"/>
            </p:custDataLst>
          </p:nvPr>
        </p:nvSpPr>
        <p:spPr bwMode="gray">
          <a:xfrm>
            <a:off x="9408000" y="0"/>
            <a:ext cx="2784000" cy="1053000"/>
          </a:xfrm>
          <a:prstGeom prst="rect">
            <a:avLst/>
          </a:prstGeom>
          <a:noFill/>
          <a:ln w="6350">
            <a:solidFill>
              <a:srgbClr val="A31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Tree>
    <p:extLst>
      <p:ext uri="{BB962C8B-B14F-4D97-AF65-F5344CB8AC3E}">
        <p14:creationId xmlns:p14="http://schemas.microsoft.com/office/powerpoint/2010/main" val="143364556"/>
      </p:ext>
    </p:extLst>
  </p:cSld>
  <p:clrMapOvr>
    <a:masterClrMapping/>
  </p:clrMapOvr>
  <p:hf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Grey Box | 3">
    <p:spTree>
      <p:nvGrpSpPr>
        <p:cNvPr id="1" name=""/>
        <p:cNvGrpSpPr/>
        <p:nvPr/>
      </p:nvGrpSpPr>
      <p:grpSpPr>
        <a:xfrm>
          <a:off x="0" y="0"/>
          <a:ext cx="0" cy="0"/>
          <a:chOff x="0" y="0"/>
          <a:chExt cx="0" cy="0"/>
        </a:xfrm>
      </p:grpSpPr>
      <p:sp>
        <p:nvSpPr>
          <p:cNvPr id="15" name="Chapter">
            <a:extLst>
              <a:ext uri="{FF2B5EF4-FFF2-40B4-BE49-F238E27FC236}">
                <a16:creationId xmlns:a16="http://schemas.microsoft.com/office/drawing/2014/main" id="{8E7CD466-AB34-46C4-87D4-B566740341E0}"/>
              </a:ext>
            </a:extLst>
          </p:cNvPr>
          <p:cNvSpPr>
            <a:spLocks noGrp="1"/>
          </p:cNvSpPr>
          <p:nvPr>
            <p:ph type="body" sz="quarter" idx="13" hasCustomPrompt="1"/>
            <p:custDataLst>
              <p:tags r:id="rId1"/>
            </p:custDataLst>
          </p:nvPr>
        </p:nvSpPr>
        <p:spPr bwMode="gray">
          <a:xfrm>
            <a:off x="479376" y="404664"/>
            <a:ext cx="7164000" cy="215900"/>
          </a:xfrm>
          <a:prstGeom prst="rect">
            <a:avLst/>
          </a:prstGeom>
        </p:spPr>
        <p:txBody>
          <a:bodyPr anchor="b">
            <a:noAutofit/>
          </a:bodyPr>
          <a:lstStyle>
            <a:lvl1pPr marL="0" indent="0">
              <a:spcBef>
                <a:spcPts val="0"/>
              </a:spcBef>
              <a:buFont typeface="Arial" panose="020B0604020202020204" pitchFamily="34" charset="0"/>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vl6pPr marL="0" indent="0">
              <a:spcBef>
                <a:spcPts val="0"/>
              </a:spcBef>
              <a:buNone/>
              <a:defRPr sz="1200"/>
            </a:lvl6pPr>
            <a:lvl7pPr marL="0" indent="0">
              <a:spcBef>
                <a:spcPts val="0"/>
              </a:spcBef>
              <a:buNone/>
              <a:defRPr sz="1200"/>
            </a:lvl7pPr>
            <a:lvl8pPr marL="0" indent="0">
              <a:spcBef>
                <a:spcPts val="0"/>
              </a:spcBef>
              <a:buNone/>
              <a:defRPr sz="1200"/>
            </a:lvl8pPr>
            <a:lvl9pPr marL="0" indent="0">
              <a:spcBef>
                <a:spcPts val="0"/>
              </a:spcBef>
              <a:buNone/>
              <a:defRPr sz="1200"/>
            </a:lvl9pPr>
          </a:lstStyle>
          <a:p>
            <a:pPr lvl="0"/>
            <a:r>
              <a:rPr lang="en-US"/>
              <a:t>Chapter</a:t>
            </a:r>
          </a:p>
        </p:txBody>
      </p:sp>
      <p:sp>
        <p:nvSpPr>
          <p:cNvPr id="2" name="Title">
            <a:extLst>
              <a:ext uri="{FF2B5EF4-FFF2-40B4-BE49-F238E27FC236}">
                <a16:creationId xmlns:a16="http://schemas.microsoft.com/office/drawing/2014/main" id="{EDF72890-08D2-403D-A65E-6DD4F633E3BA}"/>
              </a:ext>
            </a:extLst>
          </p:cNvPr>
          <p:cNvSpPr>
            <a:spLocks noGrp="1"/>
          </p:cNvSpPr>
          <p:nvPr>
            <p:ph type="title" hasCustomPrompt="1"/>
          </p:nvPr>
        </p:nvSpPr>
        <p:spPr bwMode="gray"/>
        <p:txBody>
          <a:bodyPr/>
          <a:lstStyle>
            <a:lvl1pPr>
              <a:defRPr/>
            </a:lvl1pPr>
          </a:lstStyle>
          <a:p>
            <a:r>
              <a:rPr lang="en-US"/>
              <a:t>Click to edit title</a:t>
            </a:r>
          </a:p>
        </p:txBody>
      </p:sp>
      <p:sp>
        <p:nvSpPr>
          <p:cNvPr id="5" name="Grey Rectangle">
            <a:extLst>
              <a:ext uri="{FF2B5EF4-FFF2-40B4-BE49-F238E27FC236}">
                <a16:creationId xmlns:a16="http://schemas.microsoft.com/office/drawing/2014/main" id="{02EE3BEB-7F7C-417B-BDB5-3AEACA8B78EC}"/>
              </a:ext>
            </a:extLst>
          </p:cNvPr>
          <p:cNvSpPr/>
          <p:nvPr userDrawn="1">
            <p:custDataLst>
              <p:tags r:id="rId2"/>
            </p:custDataLst>
          </p:nvPr>
        </p:nvSpPr>
        <p:spPr bwMode="gray">
          <a:xfrm flipH="1">
            <a:off x="-23688" y="1340767"/>
            <a:ext cx="6048251" cy="4967957"/>
          </a:xfrm>
          <a:prstGeom prst="rect">
            <a:avLst/>
          </a:prstGeom>
          <a:solidFill>
            <a:srgbClr val="E3E3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
        <p:nvSpPr>
          <p:cNvPr id="10" name="White Rectangle">
            <a:extLst>
              <a:ext uri="{FF2B5EF4-FFF2-40B4-BE49-F238E27FC236}">
                <a16:creationId xmlns:a16="http://schemas.microsoft.com/office/drawing/2014/main" id="{9B9AD2B1-578A-4211-9541-BA4E9EE2104C}"/>
              </a:ext>
            </a:extLst>
          </p:cNvPr>
          <p:cNvSpPr/>
          <p:nvPr userDrawn="1">
            <p:custDataLst>
              <p:tags r:id="rId3"/>
            </p:custDataLst>
          </p:nvPr>
        </p:nvSpPr>
        <p:spPr bwMode="gray">
          <a:xfrm>
            <a:off x="334961" y="1484313"/>
            <a:ext cx="5545139" cy="468099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
        <p:nvSpPr>
          <p:cNvPr id="13" name="Content Placeholder Left"/>
          <p:cNvSpPr>
            <a:spLocks noGrp="1"/>
          </p:cNvSpPr>
          <p:nvPr>
            <p:ph sz="quarter" idx="17" hasCustomPrompt="1"/>
          </p:nvPr>
        </p:nvSpPr>
        <p:spPr bwMode="gray">
          <a:xfrm>
            <a:off x="479376" y="1628675"/>
            <a:ext cx="5235624" cy="4391125"/>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11" name="Content Placeholder Right">
            <a:extLst>
              <a:ext uri="{FF2B5EF4-FFF2-40B4-BE49-F238E27FC236}">
                <a16:creationId xmlns:a16="http://schemas.microsoft.com/office/drawing/2014/main" id="{59CDA235-7A85-4201-984D-3DF266BEC8C9}"/>
              </a:ext>
            </a:extLst>
          </p:cNvPr>
          <p:cNvSpPr>
            <a:spLocks noGrp="1"/>
          </p:cNvSpPr>
          <p:nvPr>
            <p:ph sz="quarter" idx="12" hasCustomPrompt="1"/>
          </p:nvPr>
        </p:nvSpPr>
        <p:spPr bwMode="gray">
          <a:xfrm>
            <a:off x="6311900" y="1628676"/>
            <a:ext cx="5400676" cy="4391125"/>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3" name="Date Placeholder"/>
          <p:cNvSpPr>
            <a:spLocks noGrp="1"/>
          </p:cNvSpPr>
          <p:nvPr>
            <p:ph type="dt" sz="half" idx="14"/>
          </p:nvPr>
        </p:nvSpPr>
        <p:spPr bwMode="gray"/>
        <p:txBody>
          <a:bodyPr/>
          <a:lstStyle/>
          <a:p>
            <a:fld id="{0BCAA1F0-3AD0-4E6D-AC55-882298EFB8F6}" type="datetime1">
              <a:rPr lang="en-US" smtClean="0"/>
              <a:t>1/28/2025</a:t>
            </a:fld>
            <a:endParaRPr lang="en-US"/>
          </a:p>
        </p:txBody>
      </p:sp>
      <p:sp>
        <p:nvSpPr>
          <p:cNvPr id="6" name="Footer Placeholder"/>
          <p:cNvSpPr>
            <a:spLocks noGrp="1"/>
          </p:cNvSpPr>
          <p:nvPr>
            <p:ph type="ftr" sz="quarter" idx="15"/>
          </p:nvPr>
        </p:nvSpPr>
        <p:spPr bwMode="gray">
          <a:xfrm>
            <a:off x="1272000" y="6525344"/>
            <a:ext cx="7056248" cy="180000"/>
          </a:xfrm>
          <a:prstGeom prst="rect">
            <a:avLst/>
          </a:prstGeom>
        </p:spPr>
        <p:txBody>
          <a:bodyPr/>
          <a:lstStyle/>
          <a:p>
            <a:r>
              <a:rPr lang="en-US"/>
              <a:t>Wai-Wai Buchet</a:t>
            </a:r>
          </a:p>
        </p:txBody>
      </p:sp>
      <p:sp>
        <p:nvSpPr>
          <p:cNvPr id="7" name="Slide Number Placeholder"/>
          <p:cNvSpPr>
            <a:spLocks noGrp="1"/>
          </p:cNvSpPr>
          <p:nvPr>
            <p:ph type="sldNum" sz="quarter" idx="16"/>
          </p:nvPr>
        </p:nvSpPr>
        <p:spPr bwMode="gray"/>
        <p:txBody>
          <a:bodyPr/>
          <a:lstStyle/>
          <a:p>
            <a:fld id="{CCF10D83-73B2-4D20-BE53-AA27B2521160}" type="slidenum">
              <a:rPr lang="en-US"/>
              <a:pPr/>
              <a:t>‹#›</a:t>
            </a:fld>
            <a:endParaRPr lang="en-US"/>
          </a:p>
        </p:txBody>
      </p:sp>
      <p:sp>
        <p:nvSpPr>
          <p:cNvPr id="16" name="Text Image Area" hidden="1">
            <a:extLst>
              <a:ext uri="{FF2B5EF4-FFF2-40B4-BE49-F238E27FC236}">
                <a16:creationId xmlns:a16="http://schemas.microsoft.com/office/drawing/2014/main" id="{7FB0123E-DD69-46B9-B0AE-8C4DEA28652E}"/>
              </a:ext>
            </a:extLst>
          </p:cNvPr>
          <p:cNvSpPr/>
          <p:nvPr userDrawn="1">
            <p:custDataLst>
              <p:tags r:id="rId4"/>
            </p:custDataLst>
          </p:nvPr>
        </p:nvSpPr>
        <p:spPr bwMode="gray">
          <a:xfrm>
            <a:off x="0" y="1341000"/>
            <a:ext cx="12192000" cy="5004000"/>
          </a:xfrm>
          <a:prstGeom prst="rect">
            <a:avLst/>
          </a:prstGeom>
          <a:noFill/>
          <a:ln w="19050">
            <a:solidFill>
              <a:srgbClr val="FFE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10000"/>
              </a:lnSpc>
              <a:spcBef>
                <a:spcPts val="0"/>
              </a:spcBef>
              <a:spcAft>
                <a:spcPts val="0"/>
              </a:spcAft>
            </a:pPr>
            <a:endParaRPr lang="en-US" sz="1400" b="0" i="0" u="none" baseline="0">
              <a:solidFill>
                <a:srgbClr val="000000"/>
              </a:solidFill>
            </a:endParaRPr>
          </a:p>
        </p:txBody>
      </p:sp>
      <p:sp>
        <p:nvSpPr>
          <p:cNvPr id="14" name="White Area Logo" hidden="1">
            <a:extLst>
              <a:ext uri="{FF2B5EF4-FFF2-40B4-BE49-F238E27FC236}">
                <a16:creationId xmlns:a16="http://schemas.microsoft.com/office/drawing/2014/main" id="{E5750C36-EC33-4FB3-B7BD-35D9417369C4}"/>
              </a:ext>
            </a:extLst>
          </p:cNvPr>
          <p:cNvSpPr/>
          <p:nvPr userDrawn="1">
            <p:custDataLst>
              <p:tags r:id="rId5"/>
            </p:custDataLst>
          </p:nvPr>
        </p:nvSpPr>
        <p:spPr bwMode="gray">
          <a:xfrm>
            <a:off x="9408000" y="0"/>
            <a:ext cx="2784000" cy="1053000"/>
          </a:xfrm>
          <a:prstGeom prst="rect">
            <a:avLst/>
          </a:prstGeom>
          <a:noFill/>
          <a:ln w="6350">
            <a:solidFill>
              <a:srgbClr val="A31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400" b="0" i="0" u="none" baseline="0">
              <a:solidFill>
                <a:srgbClr val="000000"/>
              </a:solidFill>
              <a:latin typeface="Calibri" panose="020F0502020204030204" pitchFamily="34" charset="0"/>
            </a:endParaRPr>
          </a:p>
        </p:txBody>
      </p:sp>
    </p:spTree>
    <p:extLst>
      <p:ext uri="{BB962C8B-B14F-4D97-AF65-F5344CB8AC3E}">
        <p14:creationId xmlns:p14="http://schemas.microsoft.com/office/powerpoint/2010/main" val="3868043537"/>
      </p:ext>
    </p:extLst>
  </p:cSld>
  <p:clrMapOvr>
    <a:masterClrMapping/>
  </p:clrMapOvr>
  <p:hf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3.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33" Type="http://schemas.openxmlformats.org/officeDocument/2006/relationships/tags" Target="../tags/tag10.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32" Type="http://schemas.openxmlformats.org/officeDocument/2006/relationships/tags" Target="../tags/tag9.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5.xml"/><Relationship Id="rId36"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4.xml"/><Relationship Id="rId30" Type="http://schemas.openxmlformats.org/officeDocument/2006/relationships/tags" Target="../tags/tag7.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F81054ED-F1F1-438D-A9B0-EB546F746F49}"/>
              </a:ext>
            </a:extLst>
          </p:cNvPr>
          <p:cNvGraphicFramePr>
            <a:graphicFrameLocks noChangeAspect="1"/>
          </p:cNvGraphicFramePr>
          <p:nvPr userDrawn="1">
            <p:custDataLst>
              <p:tags r:id="rId25"/>
            </p:custDataLst>
            <p:extLst>
              <p:ext uri="{D42A27DB-BD31-4B8C-83A1-F6EECF244321}">
                <p14:modId xmlns:p14="http://schemas.microsoft.com/office/powerpoint/2010/main" val="2547689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4" imgW="359" imgH="360" progId="TCLayout.ActiveDocument.1">
                  <p:embed/>
                </p:oleObj>
              </mc:Choice>
              <mc:Fallback>
                <p:oleObj name="think-cell Folie" r:id="rId34" imgW="359" imgH="360" progId="TCLayout.ActiveDocument.1">
                  <p:embed/>
                  <p:pic>
                    <p:nvPicPr>
                      <p:cNvPr id="4" name="Objekt 3" hidden="1">
                        <a:extLst>
                          <a:ext uri="{FF2B5EF4-FFF2-40B4-BE49-F238E27FC236}">
                            <a16:creationId xmlns:a16="http://schemas.microsoft.com/office/drawing/2014/main" id="{F81054ED-F1F1-438D-A9B0-EB546F746F49}"/>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59B6EF32-BB33-4644-8BAB-B4169B304338}"/>
              </a:ext>
            </a:extLst>
          </p:cNvPr>
          <p:cNvSpPr/>
          <p:nvPr userDrawn="1">
            <p:custDataLst>
              <p:tags r:id="rId26"/>
            </p:custDataLst>
          </p:nvPr>
        </p:nvSpPr>
        <p:spPr bwMode="gray">
          <a:xfrm>
            <a:off x="0" y="0"/>
            <a:ext cx="158750" cy="158750"/>
          </a:xfrm>
          <a:prstGeom prst="rect">
            <a:avLst/>
          </a:prstGeom>
          <a:solidFill>
            <a:srgbClr val="E3E3E3"/>
          </a:solidFill>
          <a:ln w="6350">
            <a:solidFill>
              <a:srgbClr val="E3E3E3"/>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fontAlgn="auto" hangingPunct="1">
              <a:lnSpc>
                <a:spcPct val="100000"/>
              </a:lnSpc>
              <a:spcBef>
                <a:spcPts val="0"/>
              </a:spcBef>
              <a:spcAft>
                <a:spcPts val="0"/>
              </a:spcAft>
            </a:pPr>
            <a:endParaRPr lang="de-DE" altLang="zh-CN" sz="1800" b="1" i="0" u="none" baseline="0" dirty="0">
              <a:solidFill>
                <a:srgbClr val="000000"/>
              </a:solidFill>
              <a:latin typeface="Calibri" panose="020F0502020204030204" pitchFamily="34" charset="0"/>
              <a:ea typeface="+mj-ea"/>
              <a:cs typeface="+mj-cs"/>
              <a:sym typeface="Calibri" panose="020F0502020204030204" pitchFamily="34" charset="0"/>
            </a:endParaRPr>
          </a:p>
        </p:txBody>
      </p:sp>
      <p:sp>
        <p:nvSpPr>
          <p:cNvPr id="28" name="Title Placeholder"/>
          <p:cNvSpPr>
            <a:spLocks noGrp="1"/>
          </p:cNvSpPr>
          <p:nvPr>
            <p:ph type="title"/>
          </p:nvPr>
        </p:nvSpPr>
        <p:spPr bwMode="gray">
          <a:xfrm>
            <a:off x="479376" y="692752"/>
            <a:ext cx="8424000" cy="576008"/>
          </a:xfrm>
          <a:prstGeom prst="rect">
            <a:avLst/>
          </a:prstGeom>
        </p:spPr>
        <p:txBody>
          <a:bodyPr vert="horz" lIns="0" tIns="36000" rIns="0" bIns="0" rtlCol="0" anchor="t" anchorCtr="0">
            <a:noAutofit/>
          </a:bodyPr>
          <a:lstStyle/>
          <a:p>
            <a:r>
              <a:rPr lang="de-DE" altLang="zh-CN" dirty="0"/>
              <a:t>Click </a:t>
            </a:r>
            <a:r>
              <a:rPr lang="de-DE" altLang="zh-CN" dirty="0" err="1"/>
              <a:t>to</a:t>
            </a:r>
            <a:r>
              <a:rPr lang="de-DE" altLang="zh-CN" dirty="0"/>
              <a:t> </a:t>
            </a:r>
            <a:r>
              <a:rPr lang="de-DE" altLang="zh-CN" dirty="0" err="1"/>
              <a:t>edit</a:t>
            </a:r>
            <a:r>
              <a:rPr lang="de-DE" altLang="zh-CN" dirty="0"/>
              <a:t> title</a:t>
            </a:r>
          </a:p>
        </p:txBody>
      </p:sp>
      <p:sp>
        <p:nvSpPr>
          <p:cNvPr id="3" name="Text Placeholde">
            <a:extLst>
              <a:ext uri="{FF2B5EF4-FFF2-40B4-BE49-F238E27FC236}">
                <a16:creationId xmlns:a16="http://schemas.microsoft.com/office/drawing/2014/main" id="{BE3325E8-5D13-4633-A1AC-0F9AE722AC86}"/>
              </a:ext>
            </a:extLst>
          </p:cNvPr>
          <p:cNvSpPr>
            <a:spLocks noGrp="1"/>
          </p:cNvSpPr>
          <p:nvPr>
            <p:ph type="body" idx="1"/>
          </p:nvPr>
        </p:nvSpPr>
        <p:spPr bwMode="gray">
          <a:xfrm>
            <a:off x="479425" y="1628775"/>
            <a:ext cx="11233101" cy="4679950"/>
          </a:xfrm>
          <a:prstGeom prst="rect">
            <a:avLst/>
          </a:prstGeom>
        </p:spPr>
        <p:txBody>
          <a:bodyPr vert="horz" lIns="0" tIns="0" rIns="0" bIns="0" rtlCol="0">
            <a:noAutofit/>
          </a:bodyPr>
          <a:lstStyle/>
          <a:p>
            <a:pPr lvl="0"/>
            <a:r>
              <a:rPr lang="de-DE" altLang="zh-CN" dirty="0"/>
              <a:t>Mastertextformat bearbeiten</a:t>
            </a:r>
          </a:p>
          <a:p>
            <a:pPr lvl="1"/>
            <a:r>
              <a:rPr lang="de-DE" altLang="zh-CN" dirty="0"/>
              <a:t>Zweite Ebene</a:t>
            </a:r>
          </a:p>
          <a:p>
            <a:pPr lvl="2"/>
            <a:r>
              <a:rPr lang="de-DE" altLang="zh-CN" dirty="0"/>
              <a:t>Dritte Ebene</a:t>
            </a:r>
          </a:p>
          <a:p>
            <a:pPr lvl="3"/>
            <a:r>
              <a:rPr lang="de-DE" altLang="zh-CN" dirty="0"/>
              <a:t>Vierte Ebene</a:t>
            </a:r>
          </a:p>
          <a:p>
            <a:pPr lvl="4"/>
            <a:r>
              <a:rPr lang="de-DE" altLang="zh-CN" dirty="0"/>
              <a:t>Fünfte Ebene</a:t>
            </a:r>
          </a:p>
        </p:txBody>
      </p:sp>
      <p:pic>
        <p:nvPicPr>
          <p:cNvPr id="64" name="Logo">
            <a:extLst>
              <a:ext uri="{FF2B5EF4-FFF2-40B4-BE49-F238E27FC236}">
                <a16:creationId xmlns:a16="http://schemas.microsoft.com/office/drawing/2014/main" id="{4A48A30F-148F-4B59-BDF8-CD6D3B232FD8}"/>
              </a:ext>
            </a:extLst>
          </p:cNvPr>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bwMode="gray">
          <a:xfrm>
            <a:off x="10092526" y="477000"/>
            <a:ext cx="1620000" cy="180867"/>
          </a:xfrm>
          <a:prstGeom prst="rect">
            <a:avLst/>
          </a:prstGeom>
        </p:spPr>
      </p:pic>
      <p:sp>
        <p:nvSpPr>
          <p:cNvPr id="6" name="empower - DO NOT DELETE!!!">
            <a:extLst>
              <a:ext uri="{FF2B5EF4-FFF2-40B4-BE49-F238E27FC236}">
                <a16:creationId xmlns:a16="http://schemas.microsoft.com/office/drawing/2014/main" id="{7EA0EB00-4E17-41DD-8CC8-265931ED9BDF}"/>
              </a:ext>
            </a:extLst>
          </p:cNvPr>
          <p:cNvSpPr/>
          <p:nvPr userDrawn="1">
            <p:custDataLst>
              <p:tags r:id="rId27"/>
            </p:custDataLst>
          </p:nvPr>
        </p:nvSpPr>
        <p:spPr bwMode="gray">
          <a:xfrm>
            <a:off x="0" y="0"/>
            <a:ext cx="0" cy="0"/>
          </a:xfrm>
          <a:prstGeom prst="ellipse">
            <a:avLst/>
          </a:prstGeom>
          <a:solidFill>
            <a:srgbClr val="E3E3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eaLnBrk="1" fontAlgn="auto" hangingPunct="1">
              <a:lnSpc>
                <a:spcPct val="100000"/>
              </a:lnSpc>
              <a:spcBef>
                <a:spcPts val="0"/>
              </a:spcBef>
              <a:spcAft>
                <a:spcPts val="0"/>
              </a:spcAft>
            </a:pPr>
            <a:endParaRPr lang="de-DE" altLang="zh-CN" sz="1400" b="0" i="0" u="none" baseline="0" dirty="0">
              <a:solidFill>
                <a:srgbClr val="000000"/>
              </a:solidFill>
              <a:latin typeface="Calibri" panose="020F0502020204030204" pitchFamily="34" charset="0"/>
            </a:endParaRPr>
          </a:p>
        </p:txBody>
      </p:sp>
      <p:cxnSp>
        <p:nvCxnSpPr>
          <p:cNvPr id="5" name="Straight Connector 4">
            <a:extLst>
              <a:ext uri="{FF2B5EF4-FFF2-40B4-BE49-F238E27FC236}">
                <a16:creationId xmlns:a16="http://schemas.microsoft.com/office/drawing/2014/main" id="{800CCA7C-7368-4710-9822-2D86D40901CA}"/>
              </a:ext>
            </a:extLst>
          </p:cNvPr>
          <p:cNvCxnSpPr/>
          <p:nvPr userDrawn="1"/>
        </p:nvCxnSpPr>
        <p:spPr bwMode="gray">
          <a:xfrm>
            <a:off x="6168008" y="-189392"/>
            <a:ext cx="0" cy="90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0E01C1-2439-401E-B582-FCAF11A7550A}"/>
              </a:ext>
            </a:extLst>
          </p:cNvPr>
          <p:cNvCxnSpPr/>
          <p:nvPr userDrawn="1"/>
        </p:nvCxnSpPr>
        <p:spPr bwMode="gray">
          <a:xfrm>
            <a:off x="6023992" y="-189392"/>
            <a:ext cx="0" cy="90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7AFA0E7-F24B-45F5-828A-816C1CC552B7}"/>
              </a:ext>
            </a:extLst>
          </p:cNvPr>
          <p:cNvCxnSpPr/>
          <p:nvPr userDrawn="1"/>
        </p:nvCxnSpPr>
        <p:spPr bwMode="gray">
          <a:xfrm>
            <a:off x="4727848" y="-189392"/>
            <a:ext cx="0" cy="90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500CE7-E8E0-480C-8B18-9593206B0309}"/>
              </a:ext>
            </a:extLst>
          </p:cNvPr>
          <p:cNvCxnSpPr/>
          <p:nvPr userDrawn="1"/>
        </p:nvCxnSpPr>
        <p:spPr bwMode="gray">
          <a:xfrm>
            <a:off x="4583832" y="-189392"/>
            <a:ext cx="0" cy="90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5509979-E947-47A6-9F54-31F5114A0C6B}"/>
              </a:ext>
            </a:extLst>
          </p:cNvPr>
          <p:cNvCxnSpPr/>
          <p:nvPr userDrawn="1"/>
        </p:nvCxnSpPr>
        <p:spPr bwMode="gray">
          <a:xfrm>
            <a:off x="7464152" y="-189392"/>
            <a:ext cx="0" cy="90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3D30FDE-1C58-4375-ABC3-F45DDF817730}"/>
              </a:ext>
            </a:extLst>
          </p:cNvPr>
          <p:cNvCxnSpPr/>
          <p:nvPr userDrawn="1"/>
        </p:nvCxnSpPr>
        <p:spPr bwMode="gray">
          <a:xfrm>
            <a:off x="7608168" y="-189392"/>
            <a:ext cx="0" cy="90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5BD8019-71B7-46A0-9122-CCC798C56431}"/>
              </a:ext>
            </a:extLst>
          </p:cNvPr>
          <p:cNvCxnSpPr/>
          <p:nvPr userDrawn="1"/>
        </p:nvCxnSpPr>
        <p:spPr bwMode="gray">
          <a:xfrm>
            <a:off x="3287688" y="-189392"/>
            <a:ext cx="0" cy="90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BE7AAF7-DF0B-429F-8295-82B05E77D1A2}"/>
              </a:ext>
            </a:extLst>
          </p:cNvPr>
          <p:cNvCxnSpPr/>
          <p:nvPr userDrawn="1"/>
        </p:nvCxnSpPr>
        <p:spPr bwMode="gray">
          <a:xfrm>
            <a:off x="3143672" y="-189392"/>
            <a:ext cx="0" cy="90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E8B336-7FC5-452D-972B-03A3FDD062D8}"/>
              </a:ext>
            </a:extLst>
          </p:cNvPr>
          <p:cNvCxnSpPr/>
          <p:nvPr userDrawn="1"/>
        </p:nvCxnSpPr>
        <p:spPr bwMode="gray">
          <a:xfrm>
            <a:off x="1847528" y="-189392"/>
            <a:ext cx="0" cy="90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2DA96F-C391-4975-AF71-D40DB2257A90}"/>
              </a:ext>
            </a:extLst>
          </p:cNvPr>
          <p:cNvCxnSpPr/>
          <p:nvPr userDrawn="1"/>
        </p:nvCxnSpPr>
        <p:spPr bwMode="gray">
          <a:xfrm>
            <a:off x="1703512" y="-189392"/>
            <a:ext cx="0" cy="90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7314915-1D51-4783-A653-01F9F05849B3}"/>
              </a:ext>
            </a:extLst>
          </p:cNvPr>
          <p:cNvCxnSpPr/>
          <p:nvPr userDrawn="1"/>
        </p:nvCxnSpPr>
        <p:spPr bwMode="gray">
          <a:xfrm>
            <a:off x="335360" y="-189392"/>
            <a:ext cx="0" cy="90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DD1ADEA-3E97-4B37-AD88-4F70BBCAC871}"/>
              </a:ext>
            </a:extLst>
          </p:cNvPr>
          <p:cNvCxnSpPr/>
          <p:nvPr userDrawn="1"/>
        </p:nvCxnSpPr>
        <p:spPr bwMode="gray">
          <a:xfrm>
            <a:off x="8904312" y="-189392"/>
            <a:ext cx="0" cy="90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B8B9026-B86A-47BB-8C06-2423BB7E8251}"/>
              </a:ext>
            </a:extLst>
          </p:cNvPr>
          <p:cNvCxnSpPr/>
          <p:nvPr userDrawn="1"/>
        </p:nvCxnSpPr>
        <p:spPr bwMode="gray">
          <a:xfrm>
            <a:off x="9048328" y="-189392"/>
            <a:ext cx="0" cy="90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07832BD-6FCB-449E-8BDD-405178D1E3CF}"/>
              </a:ext>
            </a:extLst>
          </p:cNvPr>
          <p:cNvCxnSpPr/>
          <p:nvPr userDrawn="1"/>
        </p:nvCxnSpPr>
        <p:spPr bwMode="gray">
          <a:xfrm>
            <a:off x="10344472" y="-189392"/>
            <a:ext cx="0" cy="90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177AD21-DFC1-47E3-90B9-2254987F3DC7}"/>
              </a:ext>
            </a:extLst>
          </p:cNvPr>
          <p:cNvCxnSpPr/>
          <p:nvPr userDrawn="1"/>
        </p:nvCxnSpPr>
        <p:spPr bwMode="gray">
          <a:xfrm>
            <a:off x="10488488" y="-189392"/>
            <a:ext cx="0" cy="90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EDACD2E-8435-4F3C-86CF-1CA9DD785BD9}"/>
              </a:ext>
            </a:extLst>
          </p:cNvPr>
          <p:cNvCxnSpPr/>
          <p:nvPr userDrawn="1"/>
        </p:nvCxnSpPr>
        <p:spPr bwMode="gray">
          <a:xfrm>
            <a:off x="11856640" y="-189392"/>
            <a:ext cx="0" cy="90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7ED955-08A3-4B3D-AF19-3937132671FC}"/>
              </a:ext>
            </a:extLst>
          </p:cNvPr>
          <p:cNvCxnSpPr/>
          <p:nvPr userDrawn="1"/>
        </p:nvCxnSpPr>
        <p:spPr bwMode="gray">
          <a:xfrm>
            <a:off x="-240704" y="1340768"/>
            <a:ext cx="9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7E5319B-576B-4A7B-AEF8-08D10C6B0769}"/>
              </a:ext>
            </a:extLst>
          </p:cNvPr>
          <p:cNvCxnSpPr/>
          <p:nvPr userDrawn="1"/>
        </p:nvCxnSpPr>
        <p:spPr bwMode="gray">
          <a:xfrm>
            <a:off x="-240704" y="6309320"/>
            <a:ext cx="9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C48FF8B-0557-4FD1-8620-50A080A48453}"/>
              </a:ext>
            </a:extLst>
          </p:cNvPr>
          <p:cNvCxnSpPr/>
          <p:nvPr userDrawn="1"/>
        </p:nvCxnSpPr>
        <p:spPr bwMode="gray">
          <a:xfrm>
            <a:off x="-240704" y="1628800"/>
            <a:ext cx="9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078B39-8D23-4242-ACB1-78D29DC0B0D0}"/>
              </a:ext>
            </a:extLst>
          </p:cNvPr>
          <p:cNvCxnSpPr/>
          <p:nvPr userDrawn="1"/>
        </p:nvCxnSpPr>
        <p:spPr bwMode="gray">
          <a:xfrm>
            <a:off x="6312024" y="-189392"/>
            <a:ext cx="0" cy="9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C7619B7-0EAA-4D7B-82DC-3AD4C8291606}"/>
              </a:ext>
            </a:extLst>
          </p:cNvPr>
          <p:cNvCxnSpPr/>
          <p:nvPr userDrawn="1"/>
        </p:nvCxnSpPr>
        <p:spPr bwMode="gray">
          <a:xfrm>
            <a:off x="4871864" y="-189392"/>
            <a:ext cx="0" cy="9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030A0D-E516-446A-811E-D10B728D0F33}"/>
              </a:ext>
            </a:extLst>
          </p:cNvPr>
          <p:cNvCxnSpPr/>
          <p:nvPr userDrawn="1"/>
        </p:nvCxnSpPr>
        <p:spPr bwMode="gray">
          <a:xfrm>
            <a:off x="7752184" y="-189392"/>
            <a:ext cx="0" cy="9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AB6ABF2-EFFB-4CE2-8CB0-CBDBE92C8DA9}"/>
              </a:ext>
            </a:extLst>
          </p:cNvPr>
          <p:cNvCxnSpPr/>
          <p:nvPr userDrawn="1"/>
        </p:nvCxnSpPr>
        <p:spPr bwMode="gray">
          <a:xfrm>
            <a:off x="3431704" y="-189392"/>
            <a:ext cx="0" cy="9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AB10B74-3A0F-4D6B-8BC7-5A2C150AF60F}"/>
              </a:ext>
            </a:extLst>
          </p:cNvPr>
          <p:cNvCxnSpPr/>
          <p:nvPr userDrawn="1"/>
        </p:nvCxnSpPr>
        <p:spPr bwMode="gray">
          <a:xfrm>
            <a:off x="1991544" y="-189392"/>
            <a:ext cx="0" cy="9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E5BD2BF-BFB8-4C4D-A095-176EECF83788}"/>
              </a:ext>
            </a:extLst>
          </p:cNvPr>
          <p:cNvCxnSpPr/>
          <p:nvPr userDrawn="1"/>
        </p:nvCxnSpPr>
        <p:spPr bwMode="gray">
          <a:xfrm>
            <a:off x="9192344" y="-189392"/>
            <a:ext cx="0" cy="9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EF2680D-5108-4368-AF58-E7FDFEFC6B94}"/>
              </a:ext>
            </a:extLst>
          </p:cNvPr>
          <p:cNvCxnSpPr/>
          <p:nvPr userDrawn="1"/>
        </p:nvCxnSpPr>
        <p:spPr bwMode="gray">
          <a:xfrm>
            <a:off x="10632504" y="-189392"/>
            <a:ext cx="0" cy="9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573DA53-5984-4830-BBF7-9BBB8B8B4370}"/>
              </a:ext>
            </a:extLst>
          </p:cNvPr>
          <p:cNvCxnSpPr/>
          <p:nvPr userDrawn="1"/>
        </p:nvCxnSpPr>
        <p:spPr bwMode="gray">
          <a:xfrm>
            <a:off x="5879976" y="-189392"/>
            <a:ext cx="0" cy="9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E4CDE23-0EE1-4118-BB95-6F78153FA8DA}"/>
              </a:ext>
            </a:extLst>
          </p:cNvPr>
          <p:cNvCxnSpPr/>
          <p:nvPr userDrawn="1"/>
        </p:nvCxnSpPr>
        <p:spPr bwMode="gray">
          <a:xfrm>
            <a:off x="4439816" y="-189392"/>
            <a:ext cx="0" cy="9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BD98247-D51A-4D8E-90B4-083F85889BDD}"/>
              </a:ext>
            </a:extLst>
          </p:cNvPr>
          <p:cNvCxnSpPr/>
          <p:nvPr userDrawn="1"/>
        </p:nvCxnSpPr>
        <p:spPr bwMode="gray">
          <a:xfrm>
            <a:off x="7320136" y="-189392"/>
            <a:ext cx="0" cy="9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DAF85A8-CFAA-4269-A8A5-BBF7AA6F5E3E}"/>
              </a:ext>
            </a:extLst>
          </p:cNvPr>
          <p:cNvCxnSpPr/>
          <p:nvPr userDrawn="1"/>
        </p:nvCxnSpPr>
        <p:spPr bwMode="gray">
          <a:xfrm>
            <a:off x="2999656" y="-189392"/>
            <a:ext cx="0" cy="9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FB0F0A1-40F0-4593-9FF0-D16101388B10}"/>
              </a:ext>
            </a:extLst>
          </p:cNvPr>
          <p:cNvCxnSpPr/>
          <p:nvPr userDrawn="1"/>
        </p:nvCxnSpPr>
        <p:spPr bwMode="gray">
          <a:xfrm>
            <a:off x="1559496" y="-189392"/>
            <a:ext cx="0" cy="9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5902581-8707-4A65-B37E-FB944EFD93BE}"/>
              </a:ext>
            </a:extLst>
          </p:cNvPr>
          <p:cNvCxnSpPr/>
          <p:nvPr userDrawn="1"/>
        </p:nvCxnSpPr>
        <p:spPr bwMode="gray">
          <a:xfrm>
            <a:off x="8760296" y="-189392"/>
            <a:ext cx="0" cy="9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8E1B6AB-1932-4CC0-97FF-871E789F03BC}"/>
              </a:ext>
            </a:extLst>
          </p:cNvPr>
          <p:cNvCxnSpPr/>
          <p:nvPr userDrawn="1"/>
        </p:nvCxnSpPr>
        <p:spPr bwMode="gray">
          <a:xfrm>
            <a:off x="10200456" y="-189392"/>
            <a:ext cx="0" cy="9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C0AE624-4799-4D64-8F53-CAB400BB8F31}"/>
              </a:ext>
            </a:extLst>
          </p:cNvPr>
          <p:cNvCxnSpPr/>
          <p:nvPr userDrawn="1"/>
        </p:nvCxnSpPr>
        <p:spPr bwMode="gray">
          <a:xfrm>
            <a:off x="479376" y="-189392"/>
            <a:ext cx="0" cy="9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9B434B9-6CA8-49D7-9A8B-3D6CF6B20C40}"/>
              </a:ext>
            </a:extLst>
          </p:cNvPr>
          <p:cNvCxnSpPr/>
          <p:nvPr userDrawn="1"/>
        </p:nvCxnSpPr>
        <p:spPr bwMode="gray">
          <a:xfrm>
            <a:off x="11712624" y="-189392"/>
            <a:ext cx="0" cy="9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3CDDF9B-7F09-407C-9656-7445C8297825}"/>
              </a:ext>
            </a:extLst>
          </p:cNvPr>
          <p:cNvCxnSpPr/>
          <p:nvPr userDrawn="1"/>
        </p:nvCxnSpPr>
        <p:spPr bwMode="gray">
          <a:xfrm>
            <a:off x="-240704" y="1484784"/>
            <a:ext cx="9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7C7F322-461A-4522-B667-A4A50BF1A1A0}"/>
              </a:ext>
            </a:extLst>
          </p:cNvPr>
          <p:cNvCxnSpPr/>
          <p:nvPr userDrawn="1"/>
        </p:nvCxnSpPr>
        <p:spPr bwMode="gray">
          <a:xfrm>
            <a:off x="-240704" y="6165304"/>
            <a:ext cx="9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605C544-F4E9-4074-90A4-E09D2AE2DA70}"/>
              </a:ext>
            </a:extLst>
          </p:cNvPr>
          <p:cNvCxnSpPr/>
          <p:nvPr userDrawn="1"/>
        </p:nvCxnSpPr>
        <p:spPr bwMode="gray">
          <a:xfrm>
            <a:off x="-240704" y="6021288"/>
            <a:ext cx="9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Date Placeholder">
            <a:extLst>
              <a:ext uri="{FF2B5EF4-FFF2-40B4-BE49-F238E27FC236}">
                <a16:creationId xmlns:a16="http://schemas.microsoft.com/office/drawing/2014/main" id="{1BA4D341-05AB-4CF0-83B0-2FEA10A04CA6}"/>
              </a:ext>
            </a:extLst>
          </p:cNvPr>
          <p:cNvSpPr>
            <a:spLocks noGrp="1"/>
          </p:cNvSpPr>
          <p:nvPr>
            <p:ph type="dt" sz="half" idx="2"/>
          </p:nvPr>
        </p:nvSpPr>
        <p:spPr bwMode="gray">
          <a:xfrm>
            <a:off x="479424" y="6525345"/>
            <a:ext cx="731520" cy="179999"/>
          </a:xfrm>
          <a:prstGeom prst="rect">
            <a:avLst/>
          </a:prstGeom>
        </p:spPr>
        <p:txBody>
          <a:bodyPr vert="horz" wrap="none" lIns="0" tIns="0" rIns="0" bIns="0" rtlCol="0" anchor="t" anchorCtr="0">
            <a:noAutofit/>
          </a:bodyPr>
          <a:lstStyle>
            <a:lvl1pPr>
              <a:defRPr lang="de-DE" sz="900" baseline="0"/>
            </a:lvl1pPr>
          </a:lstStyle>
          <a:p>
            <a:fld id="{C91253B2-B021-4230-9582-D830ECE3E469}" type="datetime1">
              <a:rPr lang="de-DE" altLang="zh-CN" smtClean="0"/>
              <a:t>28.01.2025</a:t>
            </a:fld>
            <a:endParaRPr lang="de-DE" altLang="zh-CN" dirty="0"/>
          </a:p>
        </p:txBody>
      </p:sp>
      <p:sp>
        <p:nvSpPr>
          <p:cNvPr id="32" name="Slide Number Placeholder"/>
          <p:cNvSpPr>
            <a:spLocks noGrp="1"/>
          </p:cNvSpPr>
          <p:nvPr>
            <p:ph type="sldNum" sz="quarter" idx="4"/>
          </p:nvPr>
        </p:nvSpPr>
        <p:spPr bwMode="gray">
          <a:xfrm>
            <a:off x="11352584" y="6525344"/>
            <a:ext cx="360000" cy="180000"/>
          </a:xfrm>
          <a:prstGeom prst="rect">
            <a:avLst/>
          </a:prstGeom>
        </p:spPr>
        <p:txBody>
          <a:bodyPr vert="horz" lIns="0" tIns="0" rIns="0" bIns="0" rtlCol="0" anchor="t" anchorCtr="0">
            <a:noAutofit/>
          </a:bodyPr>
          <a:lstStyle>
            <a:lvl1pPr algn="r">
              <a:defRPr sz="900" baseline="0">
                <a:solidFill>
                  <a:schemeClr val="tx1"/>
                </a:solidFill>
              </a:defRPr>
            </a:lvl1pPr>
          </a:lstStyle>
          <a:p>
            <a:fld id="{CCF10D83-73B2-4D20-BE53-AA27B2521160}" type="slidenum">
              <a:rPr lang="de-DE" altLang="zh-CN"/>
              <a:pPr/>
              <a:t>‹#›</a:t>
            </a:fld>
            <a:endParaRPr lang="de-DE" altLang="zh-CN" dirty="0"/>
          </a:p>
        </p:txBody>
      </p:sp>
      <p:sp>
        <p:nvSpPr>
          <p:cNvPr id="66" name="Copyright German">
            <a:extLst>
              <a:ext uri="{FF2B5EF4-FFF2-40B4-BE49-F238E27FC236}">
                <a16:creationId xmlns:a16="http://schemas.microsoft.com/office/drawing/2014/main" id="{E222EFFF-BCCD-45FF-9CF1-89A754A53793}"/>
              </a:ext>
            </a:extLst>
          </p:cNvPr>
          <p:cNvSpPr txBox="1">
            <a:spLocks/>
          </p:cNvSpPr>
          <p:nvPr userDrawn="1">
            <p:custDataLst>
              <p:tags r:id="rId28"/>
            </p:custDataLst>
          </p:nvPr>
        </p:nvSpPr>
        <p:spPr bwMode="gray">
          <a:xfrm>
            <a:off x="8400256" y="6453337"/>
            <a:ext cx="2880271" cy="32698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algn="ctr">
              <a:defRPr sz="700">
                <a:solidFill>
                  <a:schemeClr val="tx1">
                    <a:tint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de-DE" altLang="zh-CN"/>
              <a:t>Alle Rechte vorbehalten für Schaeffler Automotive Buehl GmbH &amp; Co. KG, insbesondere für den Fall einer Schutzrechtserteilung.</a:t>
            </a:r>
            <a:endParaRPr lang="de-DE" altLang="zh-CN" dirty="0"/>
          </a:p>
        </p:txBody>
      </p:sp>
      <p:sp>
        <p:nvSpPr>
          <p:cNvPr id="68" name="Copyright English" hidden="1">
            <a:extLst>
              <a:ext uri="{FF2B5EF4-FFF2-40B4-BE49-F238E27FC236}">
                <a16:creationId xmlns:a16="http://schemas.microsoft.com/office/drawing/2014/main" id="{D74DA198-FB61-4CAB-9176-F7513B1C996F}"/>
              </a:ext>
            </a:extLst>
          </p:cNvPr>
          <p:cNvSpPr txBox="1">
            <a:spLocks/>
          </p:cNvSpPr>
          <p:nvPr userDrawn="1">
            <p:custDataLst>
              <p:tags r:id="rId29"/>
            </p:custDataLst>
          </p:nvPr>
        </p:nvSpPr>
        <p:spPr bwMode="gray">
          <a:xfrm>
            <a:off x="8400256" y="6453336"/>
            <a:ext cx="2880271" cy="32698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algn="ctr">
              <a:defRPr sz="700">
                <a:solidFill>
                  <a:schemeClr val="tx1">
                    <a:tint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altLang="zh-CN"/>
              <a:t>All rights reserved to Schaeffler Technologies AG &amp; Co. KG, in particular in case of grant of an IP right.</a:t>
            </a:r>
            <a:endParaRPr lang="de-DE" altLang="zh-CN" dirty="0"/>
          </a:p>
        </p:txBody>
      </p:sp>
      <p:sp>
        <p:nvSpPr>
          <p:cNvPr id="69" name="Copyright Portuguese" hidden="1">
            <a:extLst>
              <a:ext uri="{FF2B5EF4-FFF2-40B4-BE49-F238E27FC236}">
                <a16:creationId xmlns:a16="http://schemas.microsoft.com/office/drawing/2014/main" id="{2B2D4DF0-645A-466D-BB77-BC809DCA63B5}"/>
              </a:ext>
            </a:extLst>
          </p:cNvPr>
          <p:cNvSpPr txBox="1">
            <a:spLocks/>
          </p:cNvSpPr>
          <p:nvPr userDrawn="1">
            <p:custDataLst>
              <p:tags r:id="rId30"/>
            </p:custDataLst>
          </p:nvPr>
        </p:nvSpPr>
        <p:spPr bwMode="gray">
          <a:xfrm>
            <a:off x="8400256" y="6453336"/>
            <a:ext cx="2880271" cy="32698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algn="ctr">
              <a:defRPr sz="700">
                <a:solidFill>
                  <a:schemeClr val="tx1">
                    <a:tint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de-DE" altLang="zh-CN" dirty="0"/>
          </a:p>
        </p:txBody>
      </p:sp>
      <p:sp>
        <p:nvSpPr>
          <p:cNvPr id="70" name="Copyright Chinese" hidden="1">
            <a:extLst>
              <a:ext uri="{FF2B5EF4-FFF2-40B4-BE49-F238E27FC236}">
                <a16:creationId xmlns:a16="http://schemas.microsoft.com/office/drawing/2014/main" id="{0E436477-2423-4939-999C-2ED48762CAD2}"/>
              </a:ext>
            </a:extLst>
          </p:cNvPr>
          <p:cNvSpPr txBox="1">
            <a:spLocks/>
          </p:cNvSpPr>
          <p:nvPr userDrawn="1">
            <p:custDataLst>
              <p:tags r:id="rId31"/>
            </p:custDataLst>
          </p:nvPr>
        </p:nvSpPr>
        <p:spPr bwMode="gray">
          <a:xfrm>
            <a:off x="8400256" y="6453336"/>
            <a:ext cx="2880271" cy="32698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algn="ctr">
              <a:defRPr sz="700">
                <a:solidFill>
                  <a:schemeClr val="tx1">
                    <a:tint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de-DE" altLang="zh-CN" dirty="0"/>
          </a:p>
        </p:txBody>
      </p:sp>
      <p:sp>
        <p:nvSpPr>
          <p:cNvPr id="71" name="Copyright Spanish" hidden="1">
            <a:extLst>
              <a:ext uri="{FF2B5EF4-FFF2-40B4-BE49-F238E27FC236}">
                <a16:creationId xmlns:a16="http://schemas.microsoft.com/office/drawing/2014/main" id="{8119FBA1-B955-40E0-8638-CF0E508A2AB6}"/>
              </a:ext>
            </a:extLst>
          </p:cNvPr>
          <p:cNvSpPr txBox="1">
            <a:spLocks/>
          </p:cNvSpPr>
          <p:nvPr userDrawn="1">
            <p:custDataLst>
              <p:tags r:id="rId32"/>
            </p:custDataLst>
          </p:nvPr>
        </p:nvSpPr>
        <p:spPr bwMode="gray">
          <a:xfrm>
            <a:off x="8400256" y="6453336"/>
            <a:ext cx="2880271" cy="32698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algn="ctr">
              <a:defRPr sz="700">
                <a:solidFill>
                  <a:schemeClr val="tx1">
                    <a:tint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de-DE" altLang="zh-CN" dirty="0"/>
          </a:p>
        </p:txBody>
      </p:sp>
      <p:sp>
        <p:nvSpPr>
          <p:cNvPr id="7" name="empower - DO NOT DELETE!!!" hidden="1">
            <a:extLst>
              <a:ext uri="{FF2B5EF4-FFF2-40B4-BE49-F238E27FC236}">
                <a16:creationId xmlns:a16="http://schemas.microsoft.com/office/drawing/2014/main" id="{1D64BCDF-B9F6-4D79-9C84-99610B98BACB}"/>
              </a:ext>
            </a:extLst>
          </p:cNvPr>
          <p:cNvSpPr/>
          <p:nvPr userDrawn="1">
            <p:custDataLst>
              <p:tags r:id="rId33"/>
            </p:custDataLst>
          </p:nvPr>
        </p:nvSpPr>
        <p:spPr bwMode="gray">
          <a:xfrm>
            <a:off x="0" y="0"/>
            <a:ext cx="0" cy="0"/>
          </a:xfrm>
          <a:prstGeom prst="ellipse">
            <a:avLst/>
          </a:prstGeom>
          <a:solidFill>
            <a:srgbClr val="E3E3E3"/>
          </a:solidFill>
          <a:ln w="6350">
            <a:solidFill>
              <a:srgbClr val="E3E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altLang="zh-CN" sz="1400" b="0" i="0" u="none" baseline="0" dirty="0">
              <a:solidFill>
                <a:srgbClr val="000000"/>
              </a:solidFill>
              <a:latin typeface="Calibri" panose="020F0502020204030204" pitchFamily="34" charset="0"/>
            </a:endParaRPr>
          </a:p>
        </p:txBody>
      </p:sp>
      <p:sp>
        <p:nvSpPr>
          <p:cNvPr id="8" name="MSIPCMContentMarking" descr="{&quot;HashCode&quot;:-15927661,&quot;Placement&quot;:&quot;Footer&quot;,&quot;Top&quot;:522.0343,&quot;Left&quot;:454.3362,&quot;SlideWidth&quot;:960,&quot;SlideHeight&quot;:540}">
            <a:extLst>
              <a:ext uri="{FF2B5EF4-FFF2-40B4-BE49-F238E27FC236}">
                <a16:creationId xmlns:a16="http://schemas.microsoft.com/office/drawing/2014/main" id="{F1C9E35E-8BA4-709F-FE1F-D0AB715F4538}"/>
              </a:ext>
            </a:extLst>
          </p:cNvPr>
          <p:cNvSpPr txBox="1"/>
          <p:nvPr userDrawn="1"/>
        </p:nvSpPr>
        <p:spPr bwMode="gray">
          <a:xfrm>
            <a:off x="5770070" y="6682362"/>
            <a:ext cx="651861" cy="123111"/>
          </a:xfrm>
          <a:prstGeom prst="rect">
            <a:avLst/>
          </a:prstGeom>
          <a:noFill/>
        </p:spPr>
        <p:txBody>
          <a:bodyPr vert="horz" wrap="square" lIns="0" tIns="0" rIns="0" bIns="0" rtlCol="0" anchor="ctr" anchorCtr="1">
            <a:spAutoFit/>
          </a:bodyPr>
          <a:lstStyle/>
          <a:p>
            <a:pPr algn="ctr" rtl="0" eaLnBrk="1" fontAlgn="auto" hangingPunct="1">
              <a:lnSpc>
                <a:spcPct val="100000"/>
              </a:lnSpc>
              <a:spcBef>
                <a:spcPts val="0"/>
              </a:spcBef>
              <a:spcAft>
                <a:spcPts val="0"/>
              </a:spcAft>
              <a:buClr>
                <a:srgbClr val="00893D"/>
              </a:buClr>
            </a:pPr>
            <a:r>
              <a:rPr lang="de-DE" sz="800" b="0" i="0" u="none" baseline="0" dirty="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699098390"/>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97"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9" r:id="rId16"/>
    <p:sldLayoutId id="2147483800" r:id="rId17"/>
    <p:sldLayoutId id="2147483796" r:id="rId18"/>
    <p:sldLayoutId id="2147483798" r:id="rId19"/>
    <p:sldLayoutId id="2147483795" r:id="rId20"/>
    <p:sldLayoutId id="2147483793" r:id="rId21"/>
    <p:sldLayoutId id="2147483801" r:id="rId22"/>
    <p:sldLayoutId id="2147483802" r:id="rId23"/>
  </p:sldLayoutIdLst>
  <p:hf hdr="0" ftr="0" dt="0"/>
  <p:txStyles>
    <p:titleStyle>
      <a:lvl1pPr algn="l" defTabSz="914400" rtl="0" eaLnBrk="1" latinLnBrk="0" hangingPunct="1">
        <a:lnSpc>
          <a:spcPct val="90000"/>
        </a:lnSpc>
        <a:spcBef>
          <a:spcPct val="0"/>
        </a:spcBef>
        <a:buNone/>
        <a:defRPr sz="1800" b="1" kern="1200">
          <a:solidFill>
            <a:schemeClr val="tx1"/>
          </a:solidFill>
          <a:latin typeface="+mn-lt"/>
          <a:ea typeface="+mj-ea"/>
          <a:cs typeface="+mj-cs"/>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sz="1400" b="0" kern="1200">
          <a:solidFill>
            <a:schemeClr val="tx1"/>
          </a:solidFill>
          <a:latin typeface="+mn-lt"/>
          <a:ea typeface="+mn-ea"/>
          <a:cs typeface="+mn-cs"/>
        </a:defRPr>
      </a:lvl1pPr>
      <a:lvl2pPr marL="182880" indent="-182880" algn="l" defTabSz="914400" rtl="0" eaLnBrk="1" latinLnBrk="0" hangingPunct="1">
        <a:lnSpc>
          <a:spcPct val="100000"/>
        </a:lnSpc>
        <a:spcBef>
          <a:spcPts val="600"/>
        </a:spcBef>
        <a:spcAft>
          <a:spcPts val="0"/>
        </a:spcAft>
        <a:buClr>
          <a:srgbClr val="006E5D"/>
        </a:buClr>
        <a:buSzPct val="100000"/>
        <a:buFont typeface="Calibri" panose="020F0502020204030204" pitchFamily="34" charset="0"/>
        <a:buChar char="•"/>
        <a:defRPr lang="en-US" sz="1400" kern="1200" dirty="0">
          <a:solidFill>
            <a:schemeClr val="tx1"/>
          </a:solidFill>
          <a:latin typeface="+mn-lt"/>
          <a:ea typeface="+mn-ea"/>
          <a:cs typeface="+mn-cs"/>
        </a:defRPr>
      </a:lvl2pPr>
      <a:lvl3pPr marL="356616" indent="-180000" algn="l" defTabSz="914400" rtl="0" eaLnBrk="1" latinLnBrk="0" hangingPunct="1">
        <a:lnSpc>
          <a:spcPct val="100000"/>
        </a:lnSpc>
        <a:spcBef>
          <a:spcPts val="600"/>
        </a:spcBef>
        <a:spcAft>
          <a:spcPts val="0"/>
        </a:spcAft>
        <a:buClr>
          <a:schemeClr val="tx1"/>
        </a:buClr>
        <a:buSzPct val="100000"/>
        <a:buFont typeface="Symbol" panose="05050102010706020507" pitchFamily="18" charset="2"/>
        <a:buChar char="-"/>
        <a:defRPr sz="1400" kern="1200">
          <a:solidFill>
            <a:schemeClr val="tx1"/>
          </a:solidFill>
          <a:latin typeface="+mn-lt"/>
          <a:ea typeface="+mn-ea"/>
          <a:cs typeface="+mn-cs"/>
        </a:defRPr>
      </a:lvl3pPr>
      <a:lvl4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4pPr>
      <a:lvl5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5pPr>
      <a:lvl6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6pPr>
      <a:lvl7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7pPr>
      <a:lvl8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8pPr>
      <a:lvl9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6" pos="302">
          <p15:clr>
            <a:srgbClr val="F26B43"/>
          </p15:clr>
        </p15:guide>
        <p15:guide id="9" pos="7378">
          <p15:clr>
            <a:srgbClr val="F26B43"/>
          </p15:clr>
        </p15:guide>
        <p15:guide id="22" orient="horz" pos="3974">
          <p15:clr>
            <a:srgbClr val="F26B43"/>
          </p15:clr>
        </p15:guide>
        <p15:guide id="24" orient="horz" pos="1026">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86.xml"/><Relationship Id="rId7" Type="http://schemas.openxmlformats.org/officeDocument/2006/relationships/image" Target="../media/image1.emf"/><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oleObject" Target="../embeddings/oleObject2.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png"/><Relationship Id="rId7"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40.png"/><Relationship Id="rId5" Type="http://schemas.openxmlformats.org/officeDocument/2006/relationships/image" Target="../media/image25.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tags" Target="../tags/tag134.xml"/><Relationship Id="rId13" Type="http://schemas.openxmlformats.org/officeDocument/2006/relationships/tags" Target="../tags/tag139.xml"/><Relationship Id="rId18" Type="http://schemas.openxmlformats.org/officeDocument/2006/relationships/slide" Target="slide5.xml"/><Relationship Id="rId3" Type="http://schemas.openxmlformats.org/officeDocument/2006/relationships/tags" Target="../tags/tag129.xml"/><Relationship Id="rId7" Type="http://schemas.openxmlformats.org/officeDocument/2006/relationships/tags" Target="../tags/tag133.xml"/><Relationship Id="rId12" Type="http://schemas.openxmlformats.org/officeDocument/2006/relationships/tags" Target="../tags/tag138.xml"/><Relationship Id="rId17" Type="http://schemas.openxmlformats.org/officeDocument/2006/relationships/slide" Target="slide4.xml"/><Relationship Id="rId2" Type="http://schemas.openxmlformats.org/officeDocument/2006/relationships/tags" Target="../tags/tag128.xml"/><Relationship Id="rId16" Type="http://schemas.openxmlformats.org/officeDocument/2006/relationships/slide" Target="slide2.xml"/><Relationship Id="rId20" Type="http://schemas.openxmlformats.org/officeDocument/2006/relationships/slide" Target="slide17.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tags" Target="../tags/tag137.xml"/><Relationship Id="rId5" Type="http://schemas.openxmlformats.org/officeDocument/2006/relationships/tags" Target="../tags/tag131.xml"/><Relationship Id="rId15" Type="http://schemas.openxmlformats.org/officeDocument/2006/relationships/notesSlide" Target="../notesSlides/notesSlide15.xml"/><Relationship Id="rId10" Type="http://schemas.openxmlformats.org/officeDocument/2006/relationships/tags" Target="../tags/tag136.xml"/><Relationship Id="rId19" Type="http://schemas.openxmlformats.org/officeDocument/2006/relationships/slide" Target="slide15.xml"/><Relationship Id="rId4" Type="http://schemas.openxmlformats.org/officeDocument/2006/relationships/tags" Target="../tags/tag130.xml"/><Relationship Id="rId9" Type="http://schemas.openxmlformats.org/officeDocument/2006/relationships/tags" Target="../tags/tag135.xml"/><Relationship Id="rId14"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tags" Target="../tags/tag152.xml"/><Relationship Id="rId18" Type="http://schemas.openxmlformats.org/officeDocument/2006/relationships/slide" Target="slide5.xml"/><Relationship Id="rId3" Type="http://schemas.openxmlformats.org/officeDocument/2006/relationships/tags" Target="../tags/tag142.xml"/><Relationship Id="rId7" Type="http://schemas.openxmlformats.org/officeDocument/2006/relationships/tags" Target="../tags/tag146.xml"/><Relationship Id="rId12" Type="http://schemas.openxmlformats.org/officeDocument/2006/relationships/tags" Target="../tags/tag151.xml"/><Relationship Id="rId17" Type="http://schemas.openxmlformats.org/officeDocument/2006/relationships/slide" Target="slide4.xml"/><Relationship Id="rId2" Type="http://schemas.openxmlformats.org/officeDocument/2006/relationships/tags" Target="../tags/tag141.xml"/><Relationship Id="rId16" Type="http://schemas.openxmlformats.org/officeDocument/2006/relationships/slide" Target="slide2.xml"/><Relationship Id="rId20" Type="http://schemas.openxmlformats.org/officeDocument/2006/relationships/slide" Target="slide17.xml"/><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5" Type="http://schemas.openxmlformats.org/officeDocument/2006/relationships/tags" Target="../tags/tag144.xml"/><Relationship Id="rId15" Type="http://schemas.openxmlformats.org/officeDocument/2006/relationships/notesSlide" Target="../notesSlides/notesSlide17.xml"/><Relationship Id="rId10" Type="http://schemas.openxmlformats.org/officeDocument/2006/relationships/tags" Target="../tags/tag149.xml"/><Relationship Id="rId19" Type="http://schemas.openxmlformats.org/officeDocument/2006/relationships/slide" Target="slide15.xml"/><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tags" Target="../tags/tag99.xml"/><Relationship Id="rId18" Type="http://schemas.openxmlformats.org/officeDocument/2006/relationships/slide" Target="slide5.xml"/><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tags" Target="../tags/tag98.xml"/><Relationship Id="rId17" Type="http://schemas.openxmlformats.org/officeDocument/2006/relationships/slide" Target="slide4.xml"/><Relationship Id="rId2" Type="http://schemas.openxmlformats.org/officeDocument/2006/relationships/tags" Target="../tags/tag88.xml"/><Relationship Id="rId16" Type="http://schemas.openxmlformats.org/officeDocument/2006/relationships/slide" Target="slide2.xml"/><Relationship Id="rId20" Type="http://schemas.openxmlformats.org/officeDocument/2006/relationships/slide" Target="slide17.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5" Type="http://schemas.openxmlformats.org/officeDocument/2006/relationships/tags" Target="../tags/tag91.xml"/><Relationship Id="rId15" Type="http://schemas.openxmlformats.org/officeDocument/2006/relationships/notesSlide" Target="../notesSlides/notesSlide2.xml"/><Relationship Id="rId10" Type="http://schemas.openxmlformats.org/officeDocument/2006/relationships/tags" Target="../tags/tag96.xml"/><Relationship Id="rId19" Type="http://schemas.openxmlformats.org/officeDocument/2006/relationships/slide" Target="slide15.xml"/><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155.xml"/><Relationship Id="rId7" Type="http://schemas.openxmlformats.org/officeDocument/2006/relationships/image" Target="../media/image1.emf"/><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oleObject" Target="../embeddings/oleObject2.bin"/><Relationship Id="rId5" Type="http://schemas.openxmlformats.org/officeDocument/2006/relationships/notesSlide" Target="../notesSlides/notesSlide21.xml"/><Relationship Id="rId4"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tags" Target="../tags/tag163.xml"/><Relationship Id="rId13" Type="http://schemas.openxmlformats.org/officeDocument/2006/relationships/tags" Target="../tags/tag168.xml"/><Relationship Id="rId18" Type="http://schemas.openxmlformats.org/officeDocument/2006/relationships/slide" Target="slide5.xml"/><Relationship Id="rId3" Type="http://schemas.openxmlformats.org/officeDocument/2006/relationships/tags" Target="../tags/tag158.xml"/><Relationship Id="rId7" Type="http://schemas.openxmlformats.org/officeDocument/2006/relationships/tags" Target="../tags/tag162.xml"/><Relationship Id="rId12" Type="http://schemas.openxmlformats.org/officeDocument/2006/relationships/tags" Target="../tags/tag167.xml"/><Relationship Id="rId17" Type="http://schemas.openxmlformats.org/officeDocument/2006/relationships/slide" Target="slide4.xml"/><Relationship Id="rId2" Type="http://schemas.openxmlformats.org/officeDocument/2006/relationships/tags" Target="../tags/tag157.xml"/><Relationship Id="rId16" Type="http://schemas.openxmlformats.org/officeDocument/2006/relationships/slide" Target="slide2.xml"/><Relationship Id="rId20" Type="http://schemas.openxmlformats.org/officeDocument/2006/relationships/slide" Target="slide17.xml"/><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tags" Target="../tags/tag166.xml"/><Relationship Id="rId5" Type="http://schemas.openxmlformats.org/officeDocument/2006/relationships/tags" Target="../tags/tag160.xml"/><Relationship Id="rId15" Type="http://schemas.openxmlformats.org/officeDocument/2006/relationships/notesSlide" Target="../notesSlides/notesSlide22.xml"/><Relationship Id="rId10" Type="http://schemas.openxmlformats.org/officeDocument/2006/relationships/tags" Target="../tags/tag165.xml"/><Relationship Id="rId19" Type="http://schemas.openxmlformats.org/officeDocument/2006/relationships/slide" Target="slide15.xml"/><Relationship Id="rId4" Type="http://schemas.openxmlformats.org/officeDocument/2006/relationships/tags" Target="../tags/tag159.xml"/><Relationship Id="rId9" Type="http://schemas.openxmlformats.org/officeDocument/2006/relationships/tags" Target="../tags/tag164.xml"/><Relationship Id="rId14"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8" Type="http://schemas.openxmlformats.org/officeDocument/2006/relationships/tags" Target="../tags/tag176.xml"/><Relationship Id="rId13" Type="http://schemas.openxmlformats.org/officeDocument/2006/relationships/tags" Target="../tags/tag181.xml"/><Relationship Id="rId18" Type="http://schemas.openxmlformats.org/officeDocument/2006/relationships/slide" Target="slide5.xml"/><Relationship Id="rId3" Type="http://schemas.openxmlformats.org/officeDocument/2006/relationships/tags" Target="../tags/tag171.xml"/><Relationship Id="rId7" Type="http://schemas.openxmlformats.org/officeDocument/2006/relationships/tags" Target="../tags/tag175.xml"/><Relationship Id="rId12" Type="http://schemas.openxmlformats.org/officeDocument/2006/relationships/tags" Target="../tags/tag180.xml"/><Relationship Id="rId17" Type="http://schemas.openxmlformats.org/officeDocument/2006/relationships/slide" Target="slide4.xml"/><Relationship Id="rId2" Type="http://schemas.openxmlformats.org/officeDocument/2006/relationships/tags" Target="../tags/tag170.xml"/><Relationship Id="rId16" Type="http://schemas.openxmlformats.org/officeDocument/2006/relationships/slide" Target="slide2.xml"/><Relationship Id="rId20" Type="http://schemas.openxmlformats.org/officeDocument/2006/relationships/slide" Target="slide17.xml"/><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tags" Target="../tags/tag179.xml"/><Relationship Id="rId5" Type="http://schemas.openxmlformats.org/officeDocument/2006/relationships/tags" Target="../tags/tag173.xml"/><Relationship Id="rId15" Type="http://schemas.openxmlformats.org/officeDocument/2006/relationships/notesSlide" Target="../notesSlides/notesSlide24.xml"/><Relationship Id="rId10" Type="http://schemas.openxmlformats.org/officeDocument/2006/relationships/tags" Target="../tags/tag178.xml"/><Relationship Id="rId19" Type="http://schemas.openxmlformats.org/officeDocument/2006/relationships/slide" Target="slide15.xml"/><Relationship Id="rId4" Type="http://schemas.openxmlformats.org/officeDocument/2006/relationships/tags" Target="../tags/tag172.xml"/><Relationship Id="rId9" Type="http://schemas.openxmlformats.org/officeDocument/2006/relationships/tags" Target="../tags/tag177.xml"/><Relationship Id="rId14"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tags" Target="../tags/tag194.xml"/><Relationship Id="rId18" Type="http://schemas.openxmlformats.org/officeDocument/2006/relationships/slide" Target="slide5.xml"/><Relationship Id="rId3" Type="http://schemas.openxmlformats.org/officeDocument/2006/relationships/tags" Target="../tags/tag184.xml"/><Relationship Id="rId7" Type="http://schemas.openxmlformats.org/officeDocument/2006/relationships/tags" Target="../tags/tag188.xml"/><Relationship Id="rId12" Type="http://schemas.openxmlformats.org/officeDocument/2006/relationships/tags" Target="../tags/tag193.xml"/><Relationship Id="rId17" Type="http://schemas.openxmlformats.org/officeDocument/2006/relationships/slide" Target="slide4.xml"/><Relationship Id="rId2" Type="http://schemas.openxmlformats.org/officeDocument/2006/relationships/tags" Target="../tags/tag183.xml"/><Relationship Id="rId16" Type="http://schemas.openxmlformats.org/officeDocument/2006/relationships/slide" Target="slide2.xml"/><Relationship Id="rId20" Type="http://schemas.openxmlformats.org/officeDocument/2006/relationships/slide" Target="slide17.xml"/><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tags" Target="../tags/tag192.xml"/><Relationship Id="rId5" Type="http://schemas.openxmlformats.org/officeDocument/2006/relationships/tags" Target="../tags/tag186.xml"/><Relationship Id="rId15" Type="http://schemas.openxmlformats.org/officeDocument/2006/relationships/notesSlide" Target="../notesSlides/notesSlide25.xml"/><Relationship Id="rId10" Type="http://schemas.openxmlformats.org/officeDocument/2006/relationships/tags" Target="../tags/tag191.xml"/><Relationship Id="rId19" Type="http://schemas.openxmlformats.org/officeDocument/2006/relationships/slide" Target="slide15.xml"/><Relationship Id="rId4" Type="http://schemas.openxmlformats.org/officeDocument/2006/relationships/tags" Target="../tags/tag185.xml"/><Relationship Id="rId9" Type="http://schemas.openxmlformats.org/officeDocument/2006/relationships/tags" Target="../tags/tag190.xml"/><Relationship Id="rId14"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notesSlide" Target="../notesSlides/notesSlide26.xml"/><Relationship Id="rId7" Type="http://schemas.openxmlformats.org/officeDocument/2006/relationships/diagramQuickStyle" Target="../diagrams/quickStyle2.xml"/><Relationship Id="rId2" Type="http://schemas.openxmlformats.org/officeDocument/2006/relationships/slideLayout" Target="../slideLayouts/slideLayout3.xml"/><Relationship Id="rId1" Type="http://schemas.openxmlformats.org/officeDocument/2006/relationships/tags" Target="../tags/tag195.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2.png"/><Relationship Id="rId9" Type="http://schemas.microsoft.com/office/2007/relationships/diagramDrawing" Target="../diagrams/drawing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39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16.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24.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tags" Target="../tags/tag203.xml"/><Relationship Id="rId13" Type="http://schemas.openxmlformats.org/officeDocument/2006/relationships/tags" Target="../tags/tag208.xml"/><Relationship Id="rId18" Type="http://schemas.openxmlformats.org/officeDocument/2006/relationships/slide" Target="slide5.xml"/><Relationship Id="rId3" Type="http://schemas.openxmlformats.org/officeDocument/2006/relationships/tags" Target="../tags/tag198.xml"/><Relationship Id="rId7" Type="http://schemas.openxmlformats.org/officeDocument/2006/relationships/tags" Target="../tags/tag202.xml"/><Relationship Id="rId12" Type="http://schemas.openxmlformats.org/officeDocument/2006/relationships/tags" Target="../tags/tag207.xml"/><Relationship Id="rId17" Type="http://schemas.openxmlformats.org/officeDocument/2006/relationships/slide" Target="slide4.xml"/><Relationship Id="rId2" Type="http://schemas.openxmlformats.org/officeDocument/2006/relationships/tags" Target="../tags/tag197.xml"/><Relationship Id="rId16" Type="http://schemas.openxmlformats.org/officeDocument/2006/relationships/slide" Target="slide2.xml"/><Relationship Id="rId20" Type="http://schemas.openxmlformats.org/officeDocument/2006/relationships/slide" Target="slide17.xml"/><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tags" Target="../tags/tag206.xml"/><Relationship Id="rId5" Type="http://schemas.openxmlformats.org/officeDocument/2006/relationships/tags" Target="../tags/tag200.xml"/><Relationship Id="rId15" Type="http://schemas.openxmlformats.org/officeDocument/2006/relationships/notesSlide" Target="../notesSlides/notesSlide36.xml"/><Relationship Id="rId10" Type="http://schemas.openxmlformats.org/officeDocument/2006/relationships/tags" Target="../tags/tag205.xml"/><Relationship Id="rId19" Type="http://schemas.openxmlformats.org/officeDocument/2006/relationships/slide" Target="slide15.xml"/><Relationship Id="rId4" Type="http://schemas.openxmlformats.org/officeDocument/2006/relationships/tags" Target="../tags/tag199.xml"/><Relationship Id="rId9" Type="http://schemas.openxmlformats.org/officeDocument/2006/relationships/tags" Target="../tags/tag204.xml"/><Relationship Id="rId14"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tags" Target="../tags/tag216.xml"/><Relationship Id="rId13" Type="http://schemas.openxmlformats.org/officeDocument/2006/relationships/tags" Target="../tags/tag221.xml"/><Relationship Id="rId18" Type="http://schemas.openxmlformats.org/officeDocument/2006/relationships/slide" Target="slide5.xml"/><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tags" Target="../tags/tag220.xml"/><Relationship Id="rId17" Type="http://schemas.openxmlformats.org/officeDocument/2006/relationships/slide" Target="slide4.xml"/><Relationship Id="rId2" Type="http://schemas.openxmlformats.org/officeDocument/2006/relationships/tags" Target="../tags/tag210.xml"/><Relationship Id="rId16" Type="http://schemas.openxmlformats.org/officeDocument/2006/relationships/slide" Target="slide2.xml"/><Relationship Id="rId20" Type="http://schemas.openxmlformats.org/officeDocument/2006/relationships/slide" Target="slide17.xml"/><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tags" Target="../tags/tag219.xml"/><Relationship Id="rId5" Type="http://schemas.openxmlformats.org/officeDocument/2006/relationships/tags" Target="../tags/tag213.xml"/><Relationship Id="rId15" Type="http://schemas.openxmlformats.org/officeDocument/2006/relationships/notesSlide" Target="../notesSlides/notesSlide38.xml"/><Relationship Id="rId10" Type="http://schemas.openxmlformats.org/officeDocument/2006/relationships/tags" Target="../tags/tag218.xml"/><Relationship Id="rId19" Type="http://schemas.openxmlformats.org/officeDocument/2006/relationships/slide" Target="slide15.xml"/><Relationship Id="rId4" Type="http://schemas.openxmlformats.org/officeDocument/2006/relationships/tags" Target="../tags/tag212.xml"/><Relationship Id="rId9" Type="http://schemas.openxmlformats.org/officeDocument/2006/relationships/tags" Target="../tags/tag217.xml"/><Relationship Id="rId14"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13.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tags" Target="../tags/tag112.xml"/><Relationship Id="rId18" Type="http://schemas.openxmlformats.org/officeDocument/2006/relationships/slide" Target="slide5.xml"/><Relationship Id="rId3" Type="http://schemas.openxmlformats.org/officeDocument/2006/relationships/tags" Target="../tags/tag102.xml"/><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slide" Target="slide4.xml"/><Relationship Id="rId2" Type="http://schemas.openxmlformats.org/officeDocument/2006/relationships/tags" Target="../tags/tag101.xml"/><Relationship Id="rId16" Type="http://schemas.openxmlformats.org/officeDocument/2006/relationships/slide" Target="slide2.xml"/><Relationship Id="rId20" Type="http://schemas.openxmlformats.org/officeDocument/2006/relationships/slide" Target="slide17.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tags" Target="../tags/tag110.xml"/><Relationship Id="rId5" Type="http://schemas.openxmlformats.org/officeDocument/2006/relationships/tags" Target="../tags/tag104.xml"/><Relationship Id="rId15" Type="http://schemas.openxmlformats.org/officeDocument/2006/relationships/notesSlide" Target="../notesSlides/notesSlide4.xml"/><Relationship Id="rId10" Type="http://schemas.openxmlformats.org/officeDocument/2006/relationships/tags" Target="../tags/tag109.xml"/><Relationship Id="rId19" Type="http://schemas.openxmlformats.org/officeDocument/2006/relationships/slide" Target="slide15.xml"/><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tags" Target="../tags/tag125.xml"/><Relationship Id="rId18" Type="http://schemas.openxmlformats.org/officeDocument/2006/relationships/slide" Target="slide5.xml"/><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slide" Target="slide4.xml"/><Relationship Id="rId2" Type="http://schemas.openxmlformats.org/officeDocument/2006/relationships/tags" Target="../tags/tag114.xml"/><Relationship Id="rId16" Type="http://schemas.openxmlformats.org/officeDocument/2006/relationships/slide" Target="slide2.xml"/><Relationship Id="rId20" Type="http://schemas.openxmlformats.org/officeDocument/2006/relationships/slide" Target="slide17.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5" Type="http://schemas.openxmlformats.org/officeDocument/2006/relationships/tags" Target="../tags/tag117.xml"/><Relationship Id="rId15" Type="http://schemas.openxmlformats.org/officeDocument/2006/relationships/notesSlide" Target="../notesSlides/notesSlide5.xml"/><Relationship Id="rId10" Type="http://schemas.openxmlformats.org/officeDocument/2006/relationships/tags" Target="../tags/tag122.xml"/><Relationship Id="rId19" Type="http://schemas.openxmlformats.org/officeDocument/2006/relationships/slide" Target="slide15.xml"/><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6.xml"/><Relationship Id="rId7" Type="http://schemas.openxmlformats.org/officeDocument/2006/relationships/diagramQuickStyle" Target="../diagrams/quickStyle1.xml"/><Relationship Id="rId2" Type="http://schemas.openxmlformats.org/officeDocument/2006/relationships/slideLayout" Target="../slideLayouts/slideLayout3.xml"/><Relationship Id="rId1" Type="http://schemas.openxmlformats.org/officeDocument/2006/relationships/tags" Target="../tags/tag12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2.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16.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5794D44A-9564-4736-8AB4-DA557743281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59" imgH="360" progId="TCLayout.ActiveDocument.1">
                  <p:embed/>
                </p:oleObj>
              </mc:Choice>
              <mc:Fallback>
                <p:oleObj name="think-cell Folie" r:id="rId6" imgW="359" imgH="360" progId="TCLayout.ActiveDocument.1">
                  <p:embed/>
                  <p:pic>
                    <p:nvPicPr>
                      <p:cNvPr id="7" name="Objekt 6" hidden="1">
                        <a:extLst>
                          <a:ext uri="{FF2B5EF4-FFF2-40B4-BE49-F238E27FC236}">
                            <a16:creationId xmlns:a16="http://schemas.microsoft.com/office/drawing/2014/main" id="{5794D44A-9564-4736-8AB4-DA557743281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62C8A9E0-C733-42E7-9B32-376CCBDFFBB6}"/>
              </a:ext>
            </a:extLst>
          </p:cNvPr>
          <p:cNvSpPr/>
          <p:nvPr>
            <p:custDataLst>
              <p:tags r:id="rId2"/>
            </p:custDataLst>
          </p:nvPr>
        </p:nvSpPr>
        <p:spPr bwMode="gray">
          <a:xfrm>
            <a:off x="0" y="0"/>
            <a:ext cx="158750" cy="158750"/>
          </a:xfrm>
          <a:prstGeom prst="rect">
            <a:avLst/>
          </a:prstGeom>
          <a:solidFill>
            <a:srgbClr val="E3E3E3"/>
          </a:solidFill>
          <a:ln w="6350">
            <a:solidFill>
              <a:srgbClr val="E3E3E3"/>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de-DE" altLang="zh-CN" sz="3200" b="1" u="none" dirty="0">
              <a:solidFill>
                <a:srgbClr val="000000"/>
              </a:solidFill>
              <a:latin typeface="Calibri" panose="020F0502020204030204" pitchFamily="34" charset="0"/>
              <a:ea typeface="+mj-ea"/>
              <a:cs typeface="+mj-cs"/>
              <a:sym typeface="Calibri" panose="020F0502020204030204" pitchFamily="34" charset="0"/>
            </a:endParaRPr>
          </a:p>
        </p:txBody>
      </p:sp>
      <p:sp>
        <p:nvSpPr>
          <p:cNvPr id="2" name="Title 1"/>
          <p:cNvSpPr>
            <a:spLocks noGrp="1"/>
          </p:cNvSpPr>
          <p:nvPr>
            <p:ph type="ctrTitle"/>
          </p:nvPr>
        </p:nvSpPr>
        <p:spPr>
          <a:xfrm>
            <a:off x="714294" y="4124325"/>
            <a:ext cx="11016575" cy="439640"/>
          </a:xfrm>
        </p:spPr>
        <p:txBody>
          <a:bodyPr/>
          <a:lstStyle/>
          <a:p>
            <a:r>
              <a:rPr lang="de-DE" altLang="zh-CN" sz="2800" dirty="0"/>
              <a:t>Optimierung der Geometrie und Position von Permanentmagneten um die Sensorgenauigkeit in Automobilanwendungen zu verbessern</a:t>
            </a:r>
            <a:endParaRPr lang="de-DE" altLang="zh-CN" dirty="0"/>
          </a:p>
        </p:txBody>
      </p:sp>
      <p:sp>
        <p:nvSpPr>
          <p:cNvPr id="3" name="Text Placeholder 2"/>
          <p:cNvSpPr>
            <a:spLocks noGrp="1"/>
          </p:cNvSpPr>
          <p:nvPr>
            <p:ph type="body" sz="quarter" idx="12"/>
          </p:nvPr>
        </p:nvSpPr>
        <p:spPr>
          <a:xfrm>
            <a:off x="714294" y="5053013"/>
            <a:ext cx="10803214" cy="863600"/>
          </a:xfrm>
        </p:spPr>
        <p:txBody>
          <a:bodyPr/>
          <a:lstStyle/>
          <a:p>
            <a:r>
              <a:rPr lang="de-DE" dirty="0">
                <a:solidFill>
                  <a:srgbClr val="262626"/>
                </a:solidFill>
                <a:ea typeface="Calibri"/>
              </a:rPr>
              <a:t>Rebecca Jonas</a:t>
            </a:r>
            <a:endParaRPr lang="de-DE" dirty="0">
              <a:solidFill>
                <a:srgbClr val="262626"/>
              </a:solidFill>
              <a:ea typeface="Calibri"/>
              <a:cs typeface="Calibri"/>
            </a:endParaRPr>
          </a:p>
          <a:p>
            <a:r>
              <a:rPr lang="de-DE" dirty="0" err="1">
                <a:solidFill>
                  <a:srgbClr val="262626"/>
                </a:solidFill>
                <a:ea typeface="Calibri"/>
              </a:rPr>
              <a:t>Schaefﬂer</a:t>
            </a:r>
            <a:r>
              <a:rPr lang="de-DE" dirty="0">
                <a:solidFill>
                  <a:srgbClr val="262626"/>
                </a:solidFill>
                <a:ea typeface="Calibri"/>
              </a:rPr>
              <a:t> Automotive Buehl GmbH &amp; Co. KG, Buehl, 77815, Germany</a:t>
            </a:r>
            <a:endParaRPr lang="de-DE" dirty="0">
              <a:solidFill>
                <a:srgbClr val="262626"/>
              </a:solidFill>
              <a:ea typeface="Calibri"/>
              <a:cs typeface="Calibri"/>
            </a:endParaRPr>
          </a:p>
          <a:p>
            <a:endParaRPr lang="de-DE" altLang="zh-CN" b="1" i="1" dirty="0">
              <a:ea typeface="宋体"/>
              <a:cs typeface="Calibri"/>
            </a:endParaRPr>
          </a:p>
        </p:txBody>
      </p:sp>
      <p:sp>
        <p:nvSpPr>
          <p:cNvPr id="5" name="Text Placeholder 4"/>
          <p:cNvSpPr>
            <a:spLocks noGrp="1"/>
          </p:cNvSpPr>
          <p:nvPr>
            <p:ph type="body" sz="quarter" idx="11"/>
          </p:nvPr>
        </p:nvSpPr>
        <p:spPr/>
        <p:txBody>
          <a:bodyPr/>
          <a:lstStyle/>
          <a:p>
            <a:endParaRPr lang="de-DE" altLang="zh-CN" dirty="0"/>
          </a:p>
        </p:txBody>
      </p:sp>
      <p:pic>
        <p:nvPicPr>
          <p:cNvPr id="4" name="Horizontal / DE / D Divisions / D.I.3 Automotive Technologies">
            <a:extLst>
              <a:ext uri="{FF2B5EF4-FFF2-40B4-BE49-F238E27FC236}">
                <a16:creationId xmlns:a16="http://schemas.microsoft.com/office/drawing/2014/main" id="{2B0390AE-7552-B791-1FF3-C115F854FFBB}"/>
              </a:ext>
            </a:extLst>
          </p:cNvPr>
          <p:cNvPicPr>
            <a:picLocks noGrp="1" noChangeAspect="1"/>
          </p:cNvPicPr>
          <p:nvPr>
            <p:ph type="pic" sz="quarter" idx="10"/>
            <p:custDataLst>
              <p:tags r:id="rId3"/>
            </p:custDataLst>
          </p:nvPr>
        </p:nvPicPr>
        <p:blipFill rotWithShape="1">
          <a:blip r:embed="rId8" cstate="screen">
            <a:extLst>
              <a:ext uri="{28A0092B-C50C-407E-A947-70E740481C1C}">
                <a14:useLocalDpi xmlns:a14="http://schemas.microsoft.com/office/drawing/2010/main"/>
              </a:ext>
            </a:extLst>
          </a:blip>
          <a:srcRect t="14" b="14"/>
          <a:stretch/>
        </p:blipFill>
        <p:spPr>
          <a:xfrm>
            <a:off x="0" y="836612"/>
            <a:ext cx="12193164" cy="2880000"/>
          </a:xfrm>
          <a:prstGeom prst="rect">
            <a:avLst/>
          </a:prstGeom>
        </p:spPr>
      </p:pic>
    </p:spTree>
    <p:extLst>
      <p:ext uri="{BB962C8B-B14F-4D97-AF65-F5344CB8AC3E}">
        <p14:creationId xmlns:p14="http://schemas.microsoft.com/office/powerpoint/2010/main" val="1055903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DA4EA29-6A5D-B38B-40DB-05E501713F9F}"/>
              </a:ext>
            </a:extLst>
          </p:cNvPr>
          <p:cNvSpPr>
            <a:spLocks noGrp="1"/>
          </p:cNvSpPr>
          <p:nvPr>
            <p:ph type="body" sz="quarter" idx="13"/>
          </p:nvPr>
        </p:nvSpPr>
        <p:spPr/>
        <p:txBody>
          <a:bodyPr/>
          <a:lstStyle/>
          <a:p>
            <a:pPr lvl="0"/>
            <a:r>
              <a:rPr lang="de-DE" dirty="0"/>
              <a:t>STEP II  Weitere Analyse: Amplituden und THD (Total Harmonic </a:t>
            </a:r>
            <a:r>
              <a:rPr lang="de-DE" dirty="0" err="1"/>
              <a:t>Distortion</a:t>
            </a:r>
            <a:r>
              <a:rPr lang="de-DE" dirty="0"/>
              <a:t>)</a:t>
            </a:r>
          </a:p>
        </p:txBody>
      </p:sp>
      <p:sp>
        <p:nvSpPr>
          <p:cNvPr id="3" name="Titel 2">
            <a:extLst>
              <a:ext uri="{FF2B5EF4-FFF2-40B4-BE49-F238E27FC236}">
                <a16:creationId xmlns:a16="http://schemas.microsoft.com/office/drawing/2014/main" id="{230E4B15-7280-948C-DF91-F9028902D94F}"/>
              </a:ext>
            </a:extLst>
          </p:cNvPr>
          <p:cNvSpPr>
            <a:spLocks noGrp="1"/>
          </p:cNvSpPr>
          <p:nvPr>
            <p:ph type="title"/>
          </p:nvPr>
        </p:nvSpPr>
        <p:spPr/>
        <p:txBody>
          <a:bodyPr/>
          <a:lstStyle/>
          <a:p>
            <a:r>
              <a:rPr lang="de-DE" dirty="0"/>
              <a:t>Zielfunktion für Eigenschaften des Magneten</a:t>
            </a:r>
            <a:br>
              <a:rPr lang="de-DE" dirty="0"/>
            </a:br>
            <a:endParaRPr lang="de-DE" b="0" dirty="0"/>
          </a:p>
        </p:txBody>
      </p:sp>
      <p:sp>
        <p:nvSpPr>
          <p:cNvPr id="6" name="Foliennummernplatzhalter 5">
            <a:extLst>
              <a:ext uri="{FF2B5EF4-FFF2-40B4-BE49-F238E27FC236}">
                <a16:creationId xmlns:a16="http://schemas.microsoft.com/office/drawing/2014/main" id="{92329766-C772-BA62-C51B-A25A1B145EAE}"/>
              </a:ext>
            </a:extLst>
          </p:cNvPr>
          <p:cNvSpPr>
            <a:spLocks noGrp="1"/>
          </p:cNvSpPr>
          <p:nvPr>
            <p:ph type="sldNum" sz="quarter" idx="17"/>
          </p:nvPr>
        </p:nvSpPr>
        <p:spPr/>
        <p:txBody>
          <a:bodyPr/>
          <a:lstStyle/>
          <a:p>
            <a:fld id="{CCF10D83-73B2-4D20-BE53-AA27B2521160}" type="slidenum">
              <a:rPr lang="de-DE" smtClean="0"/>
              <a:pPr/>
              <a:t>10</a:t>
            </a:fld>
            <a:endParaRPr lang="de-DE" dirty="0"/>
          </a:p>
        </p:txBody>
      </p:sp>
      <p:sp>
        <p:nvSpPr>
          <p:cNvPr id="4" name="Textfeld 3">
            <a:extLst>
              <a:ext uri="{FF2B5EF4-FFF2-40B4-BE49-F238E27FC236}">
                <a16:creationId xmlns:a16="http://schemas.microsoft.com/office/drawing/2014/main" id="{553CBCDE-0830-9A96-5BB8-26E60788D6D0}"/>
              </a:ext>
            </a:extLst>
          </p:cNvPr>
          <p:cNvSpPr txBox="1"/>
          <p:nvPr/>
        </p:nvSpPr>
        <p:spPr bwMode="gray">
          <a:xfrm>
            <a:off x="1272000" y="5938684"/>
            <a:ext cx="2707472" cy="215444"/>
          </a:xfrm>
          <a:prstGeom prst="rect">
            <a:avLst/>
          </a:prstGeom>
          <a:noFill/>
        </p:spPr>
        <p:txBody>
          <a:bodyPr vert="horz" wrap="none" lIns="0" tIns="0" rIns="0" bIns="0" rtlCol="0">
            <a:spAutoFit/>
          </a:bodyPr>
          <a:lstStyle/>
          <a:p>
            <a:pPr algn="l" rtl="0" eaLnBrk="1" fontAlgn="auto" hangingPunct="1">
              <a:lnSpc>
                <a:spcPct val="100000"/>
              </a:lnSpc>
              <a:spcBef>
                <a:spcPts val="600"/>
              </a:spcBef>
              <a:spcAft>
                <a:spcPts val="0"/>
              </a:spcAft>
              <a:buClr>
                <a:srgbClr val="00893D"/>
              </a:buClr>
            </a:pPr>
            <a:r>
              <a:rPr lang="de-DE" sz="1400" b="0" i="0" u="none" baseline="0" dirty="0">
                <a:solidFill>
                  <a:srgbClr val="000000"/>
                </a:solidFill>
                <a:latin typeface="Calibri" panose="020F0502020204030204" pitchFamily="34" charset="0"/>
              </a:rPr>
              <a:t>g) Magnetfeldstärke ohne </a:t>
            </a:r>
            <a:r>
              <a:rPr lang="de-DE" sz="1400" b="0" i="0" u="none" baseline="0" dirty="0" err="1">
                <a:solidFill>
                  <a:srgbClr val="000000"/>
                </a:solidFill>
                <a:latin typeface="Calibri" panose="020F0502020204030204" pitchFamily="34" charset="0"/>
              </a:rPr>
              <a:t>Koaxialität</a:t>
            </a:r>
            <a:endParaRPr lang="de-DE" sz="1400" b="0" i="0" u="none" baseline="0" dirty="0">
              <a:solidFill>
                <a:srgbClr val="000000"/>
              </a:solidFill>
              <a:latin typeface="Calibri" panose="020F0502020204030204" pitchFamily="34" charset="0"/>
            </a:endParaRPr>
          </a:p>
        </p:txBody>
      </p:sp>
      <p:pic>
        <p:nvPicPr>
          <p:cNvPr id="11" name="Grafik 10">
            <a:extLst>
              <a:ext uri="{FF2B5EF4-FFF2-40B4-BE49-F238E27FC236}">
                <a16:creationId xmlns:a16="http://schemas.microsoft.com/office/drawing/2014/main" id="{92B6BDD8-920B-2DA6-78A3-319D89FFA128}"/>
              </a:ext>
            </a:extLst>
          </p:cNvPr>
          <p:cNvPicPr>
            <a:picLocks noChangeAspect="1"/>
          </p:cNvPicPr>
          <p:nvPr/>
        </p:nvPicPr>
        <p:blipFill>
          <a:blip r:embed="rId3"/>
          <a:stretch>
            <a:fillRect/>
          </a:stretch>
        </p:blipFill>
        <p:spPr>
          <a:xfrm>
            <a:off x="5312578" y="1628775"/>
            <a:ext cx="6220006" cy="3905401"/>
          </a:xfrm>
          <a:prstGeom prst="rect">
            <a:avLst/>
          </a:prstGeom>
        </p:spPr>
      </p:pic>
      <p:sp>
        <p:nvSpPr>
          <p:cNvPr id="20" name="Textfeld 19">
            <a:extLst>
              <a:ext uri="{FF2B5EF4-FFF2-40B4-BE49-F238E27FC236}">
                <a16:creationId xmlns:a16="http://schemas.microsoft.com/office/drawing/2014/main" id="{463FF83D-7DB3-7D87-430A-47B3D945B136}"/>
              </a:ext>
            </a:extLst>
          </p:cNvPr>
          <p:cNvSpPr txBox="1"/>
          <p:nvPr/>
        </p:nvSpPr>
        <p:spPr bwMode="gray">
          <a:xfrm>
            <a:off x="6665495" y="5938684"/>
            <a:ext cx="3297599" cy="215444"/>
          </a:xfrm>
          <a:prstGeom prst="rect">
            <a:avLst/>
          </a:prstGeom>
          <a:noFill/>
        </p:spPr>
        <p:txBody>
          <a:bodyPr vert="horz" wrap="square" lIns="0" tIns="0" rIns="0" bIns="0" rtlCol="0">
            <a:spAutoFit/>
          </a:bodyPr>
          <a:lstStyle/>
          <a:p>
            <a:pPr algn="l" rtl="0" eaLnBrk="1" fontAlgn="auto" hangingPunct="1">
              <a:lnSpc>
                <a:spcPct val="100000"/>
              </a:lnSpc>
              <a:spcBef>
                <a:spcPts val="600"/>
              </a:spcBef>
              <a:spcAft>
                <a:spcPts val="0"/>
              </a:spcAft>
              <a:buClr>
                <a:srgbClr val="00893D"/>
              </a:buClr>
            </a:pPr>
            <a:r>
              <a:rPr lang="de-DE" sz="1400" dirty="0">
                <a:solidFill>
                  <a:srgbClr val="000000"/>
                </a:solidFill>
                <a:latin typeface="Calibri" panose="020F0502020204030204" pitchFamily="34" charset="0"/>
              </a:rPr>
              <a:t>h</a:t>
            </a:r>
            <a:r>
              <a:rPr lang="de-DE" sz="1400" b="0" i="0" u="none" baseline="0" dirty="0">
                <a:solidFill>
                  <a:srgbClr val="000000"/>
                </a:solidFill>
                <a:latin typeface="Calibri" panose="020F0502020204030204" pitchFamily="34" charset="0"/>
              </a:rPr>
              <a:t>) Magnetfeldstärke un</a:t>
            </a:r>
            <a:r>
              <a:rPr lang="de-DE" sz="1400" dirty="0">
                <a:solidFill>
                  <a:srgbClr val="000000"/>
                </a:solidFill>
                <a:latin typeface="Calibri" panose="020F0502020204030204" pitchFamily="34" charset="0"/>
              </a:rPr>
              <a:t>d THD</a:t>
            </a:r>
            <a:r>
              <a:rPr lang="de-DE" sz="1400" b="0" i="0" u="none" baseline="0" dirty="0">
                <a:solidFill>
                  <a:srgbClr val="000000"/>
                </a:solidFill>
                <a:latin typeface="Calibri" panose="020F0502020204030204" pitchFamily="34" charset="0"/>
              </a:rPr>
              <a:t> bei </a:t>
            </a:r>
            <a:r>
              <a:rPr lang="de-DE" sz="1400" b="0" i="0" u="none" baseline="0" dirty="0" err="1">
                <a:solidFill>
                  <a:srgbClr val="000000"/>
                </a:solidFill>
                <a:latin typeface="Calibri" panose="020F0502020204030204" pitchFamily="34" charset="0"/>
              </a:rPr>
              <a:t>Koaxialität</a:t>
            </a:r>
            <a:endParaRPr lang="de-DE" sz="1400" b="0" i="0" u="none" baseline="0" dirty="0">
              <a:solidFill>
                <a:srgbClr val="000000"/>
              </a:solidFill>
              <a:latin typeface="Calibri" panose="020F0502020204030204" pitchFamily="34" charset="0"/>
            </a:endParaRPr>
          </a:p>
        </p:txBody>
      </p:sp>
      <p:pic>
        <p:nvPicPr>
          <p:cNvPr id="23" name="Grafik 22">
            <a:extLst>
              <a:ext uri="{FF2B5EF4-FFF2-40B4-BE49-F238E27FC236}">
                <a16:creationId xmlns:a16="http://schemas.microsoft.com/office/drawing/2014/main" id="{005CB2E9-9558-0E62-7B75-062C01BECDB0}"/>
              </a:ext>
            </a:extLst>
          </p:cNvPr>
          <p:cNvPicPr>
            <a:picLocks noChangeAspect="1"/>
          </p:cNvPicPr>
          <p:nvPr/>
        </p:nvPicPr>
        <p:blipFill rotWithShape="1">
          <a:blip r:embed="rId4"/>
          <a:srcRect l="1183" t="2974" r="53422" b="6258"/>
          <a:stretch/>
        </p:blipFill>
        <p:spPr>
          <a:xfrm>
            <a:off x="659416" y="1632711"/>
            <a:ext cx="3713747" cy="2082928"/>
          </a:xfrm>
          <a:prstGeom prst="rect">
            <a:avLst/>
          </a:prstGeom>
        </p:spPr>
      </p:pic>
      <p:pic>
        <p:nvPicPr>
          <p:cNvPr id="24" name="Grafik 23">
            <a:extLst>
              <a:ext uri="{FF2B5EF4-FFF2-40B4-BE49-F238E27FC236}">
                <a16:creationId xmlns:a16="http://schemas.microsoft.com/office/drawing/2014/main" id="{6D40FD7D-BDFD-4409-CDD1-C52500A8FD13}"/>
              </a:ext>
            </a:extLst>
          </p:cNvPr>
          <p:cNvPicPr>
            <a:picLocks noChangeAspect="1"/>
          </p:cNvPicPr>
          <p:nvPr/>
        </p:nvPicPr>
        <p:blipFill rotWithShape="1">
          <a:blip r:embed="rId4"/>
          <a:srcRect l="54663" t="-2640" r="1389" b="6083"/>
          <a:stretch/>
        </p:blipFill>
        <p:spPr>
          <a:xfrm>
            <a:off x="601579" y="3581475"/>
            <a:ext cx="3713747" cy="2288735"/>
          </a:xfrm>
          <a:prstGeom prst="rect">
            <a:avLst/>
          </a:prstGeom>
        </p:spPr>
      </p:pic>
    </p:spTree>
    <p:extLst>
      <p:ext uri="{BB962C8B-B14F-4D97-AF65-F5344CB8AC3E}">
        <p14:creationId xmlns:p14="http://schemas.microsoft.com/office/powerpoint/2010/main" val="1184641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6D970DAE-315C-FB01-F565-AE8924806375}"/>
              </a:ext>
            </a:extLst>
          </p:cNvPr>
          <p:cNvPicPr>
            <a:picLocks noChangeAspect="1"/>
          </p:cNvPicPr>
          <p:nvPr/>
        </p:nvPicPr>
        <p:blipFill>
          <a:blip r:embed="rId3"/>
          <a:stretch>
            <a:fillRect/>
          </a:stretch>
        </p:blipFill>
        <p:spPr>
          <a:xfrm>
            <a:off x="5415326" y="2298812"/>
            <a:ext cx="6337399" cy="3953401"/>
          </a:xfrm>
          <a:prstGeom prst="rect">
            <a:avLst/>
          </a:prstGeom>
        </p:spPr>
      </p:pic>
      <p:pic>
        <p:nvPicPr>
          <p:cNvPr id="24" name="Grafik 23">
            <a:extLst>
              <a:ext uri="{FF2B5EF4-FFF2-40B4-BE49-F238E27FC236}">
                <a16:creationId xmlns:a16="http://schemas.microsoft.com/office/drawing/2014/main" id="{6D40FD7D-BDFD-4409-CDD1-C52500A8FD13}"/>
              </a:ext>
            </a:extLst>
          </p:cNvPr>
          <p:cNvPicPr>
            <a:picLocks noChangeAspect="1"/>
          </p:cNvPicPr>
          <p:nvPr/>
        </p:nvPicPr>
        <p:blipFill rotWithShape="1">
          <a:blip r:embed="rId4"/>
          <a:srcRect l="54663" t="4933" r="1389" b="6083"/>
          <a:stretch/>
        </p:blipFill>
        <p:spPr>
          <a:xfrm>
            <a:off x="8935066" y="669607"/>
            <a:ext cx="2912459" cy="1654140"/>
          </a:xfrm>
          <a:prstGeom prst="rect">
            <a:avLst/>
          </a:prstGeom>
        </p:spPr>
      </p:pic>
      <p:sp>
        <p:nvSpPr>
          <p:cNvPr id="2" name="Textplatzhalter 1">
            <a:extLst>
              <a:ext uri="{FF2B5EF4-FFF2-40B4-BE49-F238E27FC236}">
                <a16:creationId xmlns:a16="http://schemas.microsoft.com/office/drawing/2014/main" id="{3DA4EA29-6A5D-B38B-40DB-05E501713F9F}"/>
              </a:ext>
            </a:extLst>
          </p:cNvPr>
          <p:cNvSpPr>
            <a:spLocks noGrp="1"/>
          </p:cNvSpPr>
          <p:nvPr>
            <p:ph type="body" sz="quarter" idx="13"/>
          </p:nvPr>
        </p:nvSpPr>
        <p:spPr/>
        <p:txBody>
          <a:bodyPr/>
          <a:lstStyle/>
          <a:p>
            <a:pPr lvl="0"/>
            <a:r>
              <a:rPr lang="de-DE" dirty="0"/>
              <a:t>STEP II  Weitere Analyse: Amplituden und THD (Total Harmonic </a:t>
            </a:r>
            <a:r>
              <a:rPr lang="de-DE" dirty="0" err="1"/>
              <a:t>Distortion</a:t>
            </a:r>
            <a:r>
              <a:rPr lang="de-DE" dirty="0"/>
              <a:t>)</a:t>
            </a:r>
          </a:p>
        </p:txBody>
      </p:sp>
      <p:sp>
        <p:nvSpPr>
          <p:cNvPr id="3" name="Titel 2">
            <a:extLst>
              <a:ext uri="{FF2B5EF4-FFF2-40B4-BE49-F238E27FC236}">
                <a16:creationId xmlns:a16="http://schemas.microsoft.com/office/drawing/2014/main" id="{230E4B15-7280-948C-DF91-F9028902D94F}"/>
              </a:ext>
            </a:extLst>
          </p:cNvPr>
          <p:cNvSpPr>
            <a:spLocks noGrp="1"/>
          </p:cNvSpPr>
          <p:nvPr>
            <p:ph type="title"/>
          </p:nvPr>
        </p:nvSpPr>
        <p:spPr/>
        <p:txBody>
          <a:bodyPr/>
          <a:lstStyle/>
          <a:p>
            <a:r>
              <a:rPr lang="de-DE" dirty="0"/>
              <a:t>Zielfunktion</a:t>
            </a:r>
            <a:br>
              <a:rPr lang="de-DE" dirty="0"/>
            </a:br>
            <a:endParaRPr lang="de-DE" b="0" dirty="0"/>
          </a:p>
        </p:txBody>
      </p:sp>
      <p:sp>
        <p:nvSpPr>
          <p:cNvPr id="6" name="Foliennummernplatzhalter 5">
            <a:extLst>
              <a:ext uri="{FF2B5EF4-FFF2-40B4-BE49-F238E27FC236}">
                <a16:creationId xmlns:a16="http://schemas.microsoft.com/office/drawing/2014/main" id="{92329766-C772-BA62-C51B-A25A1B145EAE}"/>
              </a:ext>
            </a:extLst>
          </p:cNvPr>
          <p:cNvSpPr>
            <a:spLocks noGrp="1"/>
          </p:cNvSpPr>
          <p:nvPr>
            <p:ph type="sldNum" sz="quarter" idx="17"/>
          </p:nvPr>
        </p:nvSpPr>
        <p:spPr/>
        <p:txBody>
          <a:bodyPr/>
          <a:lstStyle/>
          <a:p>
            <a:fld id="{CCF10D83-73B2-4D20-BE53-AA27B2521160}" type="slidenum">
              <a:rPr lang="de-DE" smtClean="0"/>
              <a:pPr/>
              <a:t>11</a:t>
            </a:fld>
            <a:endParaRPr lang="de-DE" dirty="0"/>
          </a:p>
        </p:txBody>
      </p:sp>
      <p:sp>
        <p:nvSpPr>
          <p:cNvPr id="20" name="Textfeld 19">
            <a:extLst>
              <a:ext uri="{FF2B5EF4-FFF2-40B4-BE49-F238E27FC236}">
                <a16:creationId xmlns:a16="http://schemas.microsoft.com/office/drawing/2014/main" id="{463FF83D-7DB3-7D87-430A-47B3D945B136}"/>
              </a:ext>
            </a:extLst>
          </p:cNvPr>
          <p:cNvSpPr txBox="1"/>
          <p:nvPr/>
        </p:nvSpPr>
        <p:spPr bwMode="gray">
          <a:xfrm>
            <a:off x="7093697" y="6237892"/>
            <a:ext cx="3297599" cy="215444"/>
          </a:xfrm>
          <a:prstGeom prst="rect">
            <a:avLst/>
          </a:prstGeom>
          <a:noFill/>
        </p:spPr>
        <p:txBody>
          <a:bodyPr vert="horz" wrap="square" lIns="0" tIns="0" rIns="0" bIns="0" rtlCol="0">
            <a:spAutoFit/>
          </a:bodyPr>
          <a:lstStyle/>
          <a:p>
            <a:pPr algn="l" rtl="0" eaLnBrk="1" fontAlgn="auto" hangingPunct="1">
              <a:lnSpc>
                <a:spcPct val="100000"/>
              </a:lnSpc>
              <a:spcBef>
                <a:spcPts val="600"/>
              </a:spcBef>
              <a:spcAft>
                <a:spcPts val="0"/>
              </a:spcAft>
              <a:buClr>
                <a:srgbClr val="00893D"/>
              </a:buClr>
            </a:pPr>
            <a:r>
              <a:rPr lang="de-DE" sz="1400" dirty="0">
                <a:solidFill>
                  <a:srgbClr val="000000"/>
                </a:solidFill>
                <a:latin typeface="Calibri" panose="020F0502020204030204" pitchFamily="34" charset="0"/>
              </a:rPr>
              <a:t>(h</a:t>
            </a:r>
            <a:r>
              <a:rPr lang="de-DE" sz="1400" b="0" i="0" u="none" baseline="0" dirty="0">
                <a:solidFill>
                  <a:srgbClr val="000000"/>
                </a:solidFill>
                <a:latin typeface="Calibri" panose="020F0502020204030204" pitchFamily="34" charset="0"/>
              </a:rPr>
              <a:t>) Magnetfeldstärke un</a:t>
            </a:r>
            <a:r>
              <a:rPr lang="de-DE" sz="1400" dirty="0">
                <a:solidFill>
                  <a:srgbClr val="000000"/>
                </a:solidFill>
                <a:latin typeface="Calibri" panose="020F0502020204030204" pitchFamily="34" charset="0"/>
              </a:rPr>
              <a:t>d THD</a:t>
            </a:r>
            <a:r>
              <a:rPr lang="de-DE" sz="1400" b="0" i="0" u="none" baseline="0" dirty="0">
                <a:solidFill>
                  <a:srgbClr val="000000"/>
                </a:solidFill>
                <a:latin typeface="Calibri" panose="020F0502020204030204" pitchFamily="34" charset="0"/>
              </a:rPr>
              <a:t> bei </a:t>
            </a:r>
            <a:r>
              <a:rPr lang="de-DE" sz="1400" b="0" i="0" u="none" baseline="0" dirty="0" err="1">
                <a:solidFill>
                  <a:srgbClr val="000000"/>
                </a:solidFill>
                <a:latin typeface="Calibri" panose="020F0502020204030204" pitchFamily="34" charset="0"/>
              </a:rPr>
              <a:t>Koaxialität</a:t>
            </a:r>
            <a:endParaRPr lang="de-DE" sz="1400" b="0" i="0" u="none" baseline="0" dirty="0">
              <a:solidFill>
                <a:srgbClr val="000000"/>
              </a:solidFill>
              <a:latin typeface="Calibri" panose="020F0502020204030204" pitchFamily="34" charset="0"/>
            </a:endParaRPr>
          </a:p>
        </p:txBody>
      </p:sp>
      <p:pic>
        <p:nvPicPr>
          <p:cNvPr id="23" name="Grafik 22">
            <a:extLst>
              <a:ext uri="{FF2B5EF4-FFF2-40B4-BE49-F238E27FC236}">
                <a16:creationId xmlns:a16="http://schemas.microsoft.com/office/drawing/2014/main" id="{005CB2E9-9558-0E62-7B75-062C01BECDB0}"/>
              </a:ext>
            </a:extLst>
          </p:cNvPr>
          <p:cNvPicPr>
            <a:picLocks noChangeAspect="1"/>
          </p:cNvPicPr>
          <p:nvPr/>
        </p:nvPicPr>
        <p:blipFill rotWithShape="1">
          <a:blip r:embed="rId4"/>
          <a:srcRect l="1183" t="2974" r="53422" b="6258"/>
          <a:stretch/>
        </p:blipFill>
        <p:spPr>
          <a:xfrm>
            <a:off x="5415326" y="643605"/>
            <a:ext cx="3127885" cy="1754336"/>
          </a:xfrm>
          <a:prstGeom prst="rect">
            <a:avLst/>
          </a:prstGeom>
        </p:spPr>
      </p:pic>
      <p:pic>
        <p:nvPicPr>
          <p:cNvPr id="13" name="Grafik 12">
            <a:extLst>
              <a:ext uri="{FF2B5EF4-FFF2-40B4-BE49-F238E27FC236}">
                <a16:creationId xmlns:a16="http://schemas.microsoft.com/office/drawing/2014/main" id="{8A26985A-1738-199A-05E3-0AAF060B94BC}"/>
              </a:ext>
            </a:extLst>
          </p:cNvPr>
          <p:cNvPicPr>
            <a:picLocks noChangeAspect="1"/>
          </p:cNvPicPr>
          <p:nvPr/>
        </p:nvPicPr>
        <p:blipFill>
          <a:blip r:embed="rId5"/>
          <a:stretch>
            <a:fillRect/>
          </a:stretch>
        </p:blipFill>
        <p:spPr>
          <a:xfrm>
            <a:off x="5346964" y="404664"/>
            <a:ext cx="6405761" cy="2017740"/>
          </a:xfrm>
          <a:prstGeom prst="rect">
            <a:avLst/>
          </a:prstGeom>
        </p:spPr>
      </p:pic>
      <p:sp>
        <p:nvSpPr>
          <p:cNvPr id="4" name="Textfeld 3">
            <a:extLst>
              <a:ext uri="{FF2B5EF4-FFF2-40B4-BE49-F238E27FC236}">
                <a16:creationId xmlns:a16="http://schemas.microsoft.com/office/drawing/2014/main" id="{553CBCDE-0830-9A96-5BB8-26E60788D6D0}"/>
              </a:ext>
            </a:extLst>
          </p:cNvPr>
          <p:cNvSpPr txBox="1"/>
          <p:nvPr/>
        </p:nvSpPr>
        <p:spPr bwMode="gray">
          <a:xfrm>
            <a:off x="7549640" y="2206960"/>
            <a:ext cx="2740302" cy="215444"/>
          </a:xfrm>
          <a:prstGeom prst="rect">
            <a:avLst/>
          </a:prstGeom>
          <a:noFill/>
        </p:spPr>
        <p:txBody>
          <a:bodyPr vert="horz" wrap="none" lIns="0" tIns="0" rIns="0" bIns="0" rtlCol="0">
            <a:spAutoFit/>
          </a:bodyPr>
          <a:lstStyle/>
          <a:p>
            <a:pPr algn="l" rtl="0" eaLnBrk="1" fontAlgn="auto" hangingPunct="1">
              <a:lnSpc>
                <a:spcPct val="100000"/>
              </a:lnSpc>
              <a:spcBef>
                <a:spcPts val="600"/>
              </a:spcBef>
              <a:spcAft>
                <a:spcPts val="0"/>
              </a:spcAft>
              <a:buClr>
                <a:srgbClr val="00893D"/>
              </a:buClr>
            </a:pPr>
            <a:r>
              <a:rPr lang="de-DE" sz="1400" b="0" i="0" u="none" baseline="0" dirty="0">
                <a:solidFill>
                  <a:srgbClr val="000000"/>
                </a:solidFill>
                <a:latin typeface="Calibri" panose="020F0502020204030204" pitchFamily="34" charset="0"/>
              </a:rPr>
              <a:t>(g) Magnetfeldstärke ohne </a:t>
            </a:r>
            <a:r>
              <a:rPr lang="de-DE" sz="1400" b="0" i="0" u="none" baseline="0" dirty="0" err="1">
                <a:solidFill>
                  <a:srgbClr val="000000"/>
                </a:solidFill>
                <a:latin typeface="Calibri" panose="020F0502020204030204" pitchFamily="34" charset="0"/>
              </a:rPr>
              <a:t>Koaxialität</a:t>
            </a:r>
            <a:endParaRPr lang="de-DE" sz="1400" b="0" i="0" u="none" baseline="0" dirty="0">
              <a:solidFill>
                <a:srgbClr val="000000"/>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2F3AE3C5-52E9-2B14-01BC-4FCB6CB03DD1}"/>
                  </a:ext>
                </a:extLst>
              </p:cNvPr>
              <p:cNvSpPr txBox="1"/>
              <p:nvPr/>
            </p:nvSpPr>
            <p:spPr bwMode="gray">
              <a:xfrm>
                <a:off x="850382" y="2206960"/>
                <a:ext cx="3883818" cy="3731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solidFill>
                                <a:srgbClr val="262626"/>
                              </a:solidFill>
                              <a:latin typeface="Cambria Math" panose="02040503050406030204" pitchFamily="18" charset="0"/>
                            </a:rPr>
                          </m:ctrlPr>
                        </m:sSubPr>
                        <m:e>
                          <m:r>
                            <a:rPr lang="de-DE" sz="1800" b="1">
                              <a:solidFill>
                                <a:srgbClr val="262626"/>
                              </a:solidFill>
                              <a:latin typeface="Cambria Math" panose="02040503050406030204" pitchFamily="18" charset="0"/>
                            </a:rPr>
                            <m:t>𝑓</m:t>
                          </m:r>
                        </m:e>
                        <m:sub>
                          <m:r>
                            <a:rPr lang="de-DE" sz="1800" b="1">
                              <a:solidFill>
                                <a:srgbClr val="262626"/>
                              </a:solidFill>
                              <a:latin typeface="Cambria Math" panose="02040503050406030204" pitchFamily="18" charset="0"/>
                            </a:rPr>
                            <m:t>𝑐𝑜𝑠𝑡</m:t>
                          </m:r>
                        </m:sub>
                      </m:sSub>
                      <m:r>
                        <a:rPr lang="de-DE" sz="1800" b="1">
                          <a:solidFill>
                            <a:srgbClr val="262626"/>
                          </a:solidFill>
                          <a:latin typeface="Cambria Math" panose="02040503050406030204" pitchFamily="18" charset="0"/>
                        </a:rPr>
                        <m:t>=</m:t>
                      </m:r>
                      <m:r>
                        <a:rPr lang="de-DE" sz="1800" b="1">
                          <a:solidFill>
                            <a:srgbClr val="262626"/>
                          </a:solidFill>
                          <a:latin typeface="Cambria Math" panose="02040503050406030204" pitchFamily="18" charset="0"/>
                        </a:rPr>
                        <m:t>𝑝</m:t>
                      </m:r>
                      <m:r>
                        <a:rPr lang="de-DE" sz="1800" b="1">
                          <a:solidFill>
                            <a:srgbClr val="262626"/>
                          </a:solidFill>
                          <a:latin typeface="Cambria Math" panose="02040503050406030204" pitchFamily="18" charset="0"/>
                        </a:rPr>
                        <m:t>(</m:t>
                      </m:r>
                      <m:sSub>
                        <m:sSubPr>
                          <m:ctrlPr>
                            <a:rPr lang="de-DE" sz="1800" b="1" i="1">
                              <a:solidFill>
                                <a:srgbClr val="262626"/>
                              </a:solidFill>
                              <a:latin typeface="Cambria Math" panose="02040503050406030204" pitchFamily="18" charset="0"/>
                            </a:rPr>
                          </m:ctrlPr>
                        </m:sSubPr>
                        <m:e>
                          <m:r>
                            <a:rPr lang="de-DE" sz="1800" b="1">
                              <a:solidFill>
                                <a:srgbClr val="262626"/>
                              </a:solidFill>
                              <a:latin typeface="Cambria Math" panose="02040503050406030204" pitchFamily="18" charset="0"/>
                            </a:rPr>
                            <m:t>𝐵</m:t>
                          </m:r>
                        </m:e>
                        <m:sub>
                          <m:r>
                            <a:rPr lang="de-DE" sz="1800" b="1">
                              <a:solidFill>
                                <a:srgbClr val="262626"/>
                              </a:solidFill>
                              <a:latin typeface="Cambria Math" panose="02040503050406030204" pitchFamily="18" charset="0"/>
                            </a:rPr>
                            <m:t>𝑟𝑒𝑚</m:t>
                          </m:r>
                        </m:sub>
                      </m:sSub>
                      <m:r>
                        <a:rPr lang="de-DE" sz="1800" b="1">
                          <a:solidFill>
                            <a:srgbClr val="262626"/>
                          </a:solidFill>
                          <a:latin typeface="Cambria Math" panose="02040503050406030204" pitchFamily="18" charset="0"/>
                        </a:rPr>
                        <m:t>)</m:t>
                      </m:r>
                      <m:r>
                        <a:rPr lang="de-DE" sz="1800" b="1">
                          <a:solidFill>
                            <a:srgbClr val="262626"/>
                          </a:solidFill>
                          <a:latin typeface="Cambria Math" panose="02040503050406030204" pitchFamily="18" charset="0"/>
                        </a:rPr>
                        <m:t>𝜌</m:t>
                      </m:r>
                      <m:r>
                        <a:rPr lang="de-DE" sz="1800" b="1">
                          <a:solidFill>
                            <a:srgbClr val="262626"/>
                          </a:solidFill>
                          <a:latin typeface="Cambria Math" panose="02040503050406030204" pitchFamily="18" charset="0"/>
                        </a:rPr>
                        <m:t>(</m:t>
                      </m:r>
                      <m:sSub>
                        <m:sSubPr>
                          <m:ctrlPr>
                            <a:rPr lang="de-DE" sz="1800" b="1" i="1">
                              <a:solidFill>
                                <a:srgbClr val="262626"/>
                              </a:solidFill>
                              <a:latin typeface="Cambria Math" panose="02040503050406030204" pitchFamily="18" charset="0"/>
                            </a:rPr>
                          </m:ctrlPr>
                        </m:sSubPr>
                        <m:e>
                          <m:r>
                            <a:rPr lang="de-DE" sz="1800" b="1">
                              <a:solidFill>
                                <a:srgbClr val="262626"/>
                              </a:solidFill>
                              <a:latin typeface="Cambria Math" panose="02040503050406030204" pitchFamily="18" charset="0"/>
                            </a:rPr>
                            <m:t>𝐵</m:t>
                          </m:r>
                        </m:e>
                        <m:sub>
                          <m:r>
                            <a:rPr lang="de-DE" sz="1800" b="1">
                              <a:solidFill>
                                <a:srgbClr val="262626"/>
                              </a:solidFill>
                              <a:latin typeface="Cambria Math" panose="02040503050406030204" pitchFamily="18" charset="0"/>
                            </a:rPr>
                            <m:t>𝑟𝑒𝑚</m:t>
                          </m:r>
                        </m:sub>
                      </m:sSub>
                      <m:r>
                        <a:rPr lang="de-DE" sz="1800" b="1">
                          <a:solidFill>
                            <a:srgbClr val="262626"/>
                          </a:solidFill>
                          <a:latin typeface="Cambria Math" panose="02040503050406030204" pitchFamily="18" charset="0"/>
                        </a:rPr>
                        <m:t>)</m:t>
                      </m:r>
                      <m:r>
                        <a:rPr lang="de-DE" sz="1800" b="1">
                          <a:solidFill>
                            <a:srgbClr val="262626"/>
                          </a:solidFill>
                          <a:latin typeface="Cambria Math" panose="02040503050406030204" pitchFamily="18" charset="0"/>
                        </a:rPr>
                        <m:t>𝜋</m:t>
                      </m:r>
                      <m:sSubSup>
                        <m:sSubSupPr>
                          <m:ctrlPr>
                            <a:rPr lang="de-DE" sz="1800" b="1" i="1">
                              <a:solidFill>
                                <a:srgbClr val="262626"/>
                              </a:solidFill>
                              <a:latin typeface="Cambria Math" panose="02040503050406030204" pitchFamily="18" charset="0"/>
                            </a:rPr>
                          </m:ctrlPr>
                        </m:sSubSupPr>
                        <m:e>
                          <m:r>
                            <a:rPr lang="de-DE" sz="1800" b="1">
                              <a:solidFill>
                                <a:srgbClr val="262626"/>
                              </a:solidFill>
                              <a:latin typeface="Cambria Math" panose="02040503050406030204" pitchFamily="18" charset="0"/>
                            </a:rPr>
                            <m:t>𝑟</m:t>
                          </m:r>
                        </m:e>
                        <m:sub>
                          <m:r>
                            <a:rPr lang="de-DE" sz="1800" b="1">
                              <a:solidFill>
                                <a:srgbClr val="262626"/>
                              </a:solidFill>
                              <a:latin typeface="Cambria Math" panose="02040503050406030204" pitchFamily="18" charset="0"/>
                            </a:rPr>
                            <m:t>𝑀</m:t>
                          </m:r>
                        </m:sub>
                        <m:sup>
                          <m:r>
                            <a:rPr lang="de-DE" sz="1800" b="1">
                              <a:solidFill>
                                <a:srgbClr val="262626"/>
                              </a:solidFill>
                              <a:latin typeface="Cambria Math" panose="02040503050406030204" pitchFamily="18" charset="0"/>
                            </a:rPr>
                            <m:t>2</m:t>
                          </m:r>
                        </m:sup>
                      </m:sSubSup>
                      <m:sSub>
                        <m:sSubPr>
                          <m:ctrlPr>
                            <a:rPr lang="de-DE" sz="1800" b="1" i="1">
                              <a:solidFill>
                                <a:srgbClr val="262626"/>
                              </a:solidFill>
                              <a:latin typeface="Cambria Math" panose="02040503050406030204" pitchFamily="18" charset="0"/>
                            </a:rPr>
                          </m:ctrlPr>
                        </m:sSubPr>
                        <m:e>
                          <m:r>
                            <a:rPr lang="de-DE" sz="1800" b="1">
                              <a:solidFill>
                                <a:srgbClr val="262626"/>
                              </a:solidFill>
                              <a:latin typeface="Cambria Math" panose="02040503050406030204" pitchFamily="18" charset="0"/>
                            </a:rPr>
                            <m:t>𝑙</m:t>
                          </m:r>
                        </m:e>
                        <m:sub>
                          <m:r>
                            <a:rPr lang="de-DE" sz="1800" b="1">
                              <a:solidFill>
                                <a:srgbClr val="262626"/>
                              </a:solidFill>
                              <a:latin typeface="Cambria Math" panose="02040503050406030204" pitchFamily="18" charset="0"/>
                            </a:rPr>
                            <m:t>𝑀</m:t>
                          </m:r>
                        </m:sub>
                      </m:sSub>
                    </m:oMath>
                  </m:oMathPara>
                </a14:m>
                <a:endParaRPr lang="de-DE" dirty="0"/>
              </a:p>
            </p:txBody>
          </p:sp>
        </mc:Choice>
        <mc:Fallback xmlns="">
          <p:sp>
            <p:nvSpPr>
              <p:cNvPr id="7" name="Textfeld 6">
                <a:extLst>
                  <a:ext uri="{FF2B5EF4-FFF2-40B4-BE49-F238E27FC236}">
                    <a16:creationId xmlns:a16="http://schemas.microsoft.com/office/drawing/2014/main" id="{2F3AE3C5-52E9-2B14-01BC-4FCB6CB03DD1}"/>
                  </a:ext>
                </a:extLst>
              </p:cNvPr>
              <p:cNvSpPr txBox="1">
                <a:spLocks noRot="1" noChangeAspect="1" noMove="1" noResize="1" noEditPoints="1" noAdjustHandles="1" noChangeArrowheads="1" noChangeShapeType="1" noTextEdit="1"/>
              </p:cNvSpPr>
              <p:nvPr/>
            </p:nvSpPr>
            <p:spPr bwMode="gray">
              <a:xfrm>
                <a:off x="850382" y="2206960"/>
                <a:ext cx="3883818" cy="373179"/>
              </a:xfrm>
              <a:prstGeom prst="rect">
                <a:avLst/>
              </a:prstGeom>
              <a:blipFill>
                <a:blip r:embed="rId6"/>
                <a:stretch>
                  <a:fillRect b="-1475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graphicFrame>
            <p:nvGraphicFramePr>
              <p:cNvPr id="8" name="Tabelle 7">
                <a:extLst>
                  <a:ext uri="{FF2B5EF4-FFF2-40B4-BE49-F238E27FC236}">
                    <a16:creationId xmlns:a16="http://schemas.microsoft.com/office/drawing/2014/main" id="{ADECDB8E-FB35-F7EB-7D03-E17B3C7A62D2}"/>
                  </a:ext>
                </a:extLst>
              </p:cNvPr>
              <p:cNvGraphicFramePr>
                <a:graphicFrameLocks noGrp="1"/>
              </p:cNvGraphicFramePr>
              <p:nvPr>
                <p:extLst>
                  <p:ext uri="{D42A27DB-BD31-4B8C-83A1-F6EECF244321}">
                    <p14:modId xmlns:p14="http://schemas.microsoft.com/office/powerpoint/2010/main" val="4076881640"/>
                  </p:ext>
                </p:extLst>
              </p:nvPr>
            </p:nvGraphicFramePr>
            <p:xfrm>
              <a:off x="850382" y="3046861"/>
              <a:ext cx="4323544" cy="1706880"/>
            </p:xfrm>
            <a:graphic>
              <a:graphicData uri="http://schemas.openxmlformats.org/drawingml/2006/table">
                <a:tbl>
                  <a:tblPr firstRow="1" firstCol="1" bandRow="1">
                    <a:tableStyleId>{44C66F81-60D0-41F3-BD94-36A2124DB039}</a:tableStyleId>
                  </a:tblPr>
                  <a:tblGrid>
                    <a:gridCol w="1080886">
                      <a:extLst>
                        <a:ext uri="{9D8B030D-6E8A-4147-A177-3AD203B41FA5}">
                          <a16:colId xmlns:a16="http://schemas.microsoft.com/office/drawing/2014/main" val="3616718155"/>
                        </a:ext>
                      </a:extLst>
                    </a:gridCol>
                    <a:gridCol w="1080886">
                      <a:extLst>
                        <a:ext uri="{9D8B030D-6E8A-4147-A177-3AD203B41FA5}">
                          <a16:colId xmlns:a16="http://schemas.microsoft.com/office/drawing/2014/main" val="534221526"/>
                        </a:ext>
                      </a:extLst>
                    </a:gridCol>
                    <a:gridCol w="1080886">
                      <a:extLst>
                        <a:ext uri="{9D8B030D-6E8A-4147-A177-3AD203B41FA5}">
                          <a16:colId xmlns:a16="http://schemas.microsoft.com/office/drawing/2014/main" val="1443644675"/>
                        </a:ext>
                      </a:extLst>
                    </a:gridCol>
                    <a:gridCol w="1080886">
                      <a:extLst>
                        <a:ext uri="{9D8B030D-6E8A-4147-A177-3AD203B41FA5}">
                          <a16:colId xmlns:a16="http://schemas.microsoft.com/office/drawing/2014/main" val="1935347301"/>
                        </a:ext>
                      </a:extLst>
                    </a:gridCol>
                  </a:tblGrid>
                  <a:tr h="181251">
                    <a:tc>
                      <a:txBody>
                        <a:bodyPr/>
                        <a:lstStyle/>
                        <a:p>
                          <a:r>
                            <a:rPr lang="de-DE" sz="1400" dirty="0">
                              <a:effectLst/>
                            </a:rPr>
                            <a:t> </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14:m>
                            <m:oMath xmlns:m="http://schemas.openxmlformats.org/officeDocument/2006/math">
                              <m:sSub>
                                <m:sSubPr>
                                  <m:ctrlPr>
                                    <a:rPr lang="de-DE" sz="1400" i="1">
                                      <a:effectLst/>
                                      <a:latin typeface="Cambria Math" panose="02040503050406030204" pitchFamily="18" charset="0"/>
                                    </a:rPr>
                                  </m:ctrlPr>
                                </m:sSubPr>
                                <m:e>
                                  <m:r>
                                    <a:rPr lang="de-DE" sz="1400">
                                      <a:effectLst/>
                                      <a:latin typeface="Cambria Math" panose="02040503050406030204" pitchFamily="18" charset="0"/>
                                    </a:rPr>
                                    <m:t>𝐵</m:t>
                                  </m:r>
                                </m:e>
                                <m:sub>
                                  <m:r>
                                    <a:rPr lang="de-DE" sz="1400">
                                      <a:effectLst/>
                                      <a:latin typeface="Cambria Math" panose="02040503050406030204" pitchFamily="18" charset="0"/>
                                    </a:rPr>
                                    <m:t>𝑟𝑒𝑚</m:t>
                                  </m:r>
                                </m:sub>
                              </m:sSub>
                            </m:oMath>
                          </a14:m>
                          <a:r>
                            <a:rPr lang="de-DE" sz="1400" dirty="0">
                              <a:effectLst/>
                            </a:rPr>
                            <a:t> /T</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dirty="0">
                              <a:effectLst/>
                            </a:rPr>
                            <a:t>p /$/kg</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ρ /</a:t>
                          </a:r>
                          <a:r>
                            <a:rPr lang="de-DE" sz="1400" dirty="0">
                              <a:effectLst/>
                            </a:rPr>
                            <a:t>kg/m</a:t>
                          </a:r>
                          <a:r>
                            <a:rPr lang="de-DE" sz="1400" baseline="30000" dirty="0">
                              <a:effectLst/>
                            </a:rPr>
                            <a:t>3</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8749720"/>
                      </a:ext>
                    </a:extLst>
                  </a:tr>
                  <a:tr h="181251">
                    <a:tc>
                      <a:txBody>
                        <a:bodyPr/>
                        <a:lstStyle/>
                        <a:p>
                          <a:r>
                            <a:rPr lang="de-DE" sz="1400" dirty="0" err="1">
                              <a:effectLst/>
                            </a:rPr>
                            <a:t>NdFeB</a:t>
                          </a:r>
                          <a:r>
                            <a:rPr lang="de-DE" sz="1400" dirty="0">
                              <a:effectLst/>
                            </a:rPr>
                            <a:t> </a:t>
                          </a:r>
                          <a:r>
                            <a:rPr lang="de-DE" sz="1400" dirty="0" err="1">
                              <a:effectLst/>
                            </a:rPr>
                            <a:t>sintened</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1.2</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70.00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7500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7318972"/>
                      </a:ext>
                    </a:extLst>
                  </a:tr>
                  <a:tr h="181251">
                    <a:tc>
                      <a:txBody>
                        <a:bodyPr/>
                        <a:lstStyle/>
                        <a:p>
                          <a:r>
                            <a:rPr lang="de-DE" sz="1400" dirty="0" err="1">
                              <a:effectLst/>
                            </a:rPr>
                            <a:t>SmCo</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1.0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dirty="0">
                              <a:effectLst/>
                            </a:rPr>
                            <a:t>95.00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dirty="0">
                              <a:effectLst/>
                            </a:rPr>
                            <a:t>8300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0421414"/>
                      </a:ext>
                    </a:extLst>
                  </a:tr>
                  <a:tr h="181251">
                    <a:tc>
                      <a:txBody>
                        <a:bodyPr/>
                        <a:lstStyle/>
                        <a:p>
                          <a:r>
                            <a:rPr lang="de-DE" sz="1400" dirty="0" err="1">
                              <a:effectLst/>
                            </a:rPr>
                            <a:t>NdFeB</a:t>
                          </a:r>
                          <a:r>
                            <a:rPr lang="de-DE" sz="1400" dirty="0">
                              <a:effectLst/>
                            </a:rPr>
                            <a:t> </a:t>
                          </a:r>
                          <a:r>
                            <a:rPr lang="de-DE" sz="1400" dirty="0" err="1">
                              <a:effectLst/>
                            </a:rPr>
                            <a:t>bonded</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0.8</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91.00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dirty="0">
                              <a:effectLst/>
                            </a:rPr>
                            <a:t>5950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2584707"/>
                      </a:ext>
                    </a:extLst>
                  </a:tr>
                  <a:tr h="181251">
                    <a:tc>
                      <a:txBody>
                        <a:bodyPr/>
                        <a:lstStyle/>
                        <a:p>
                          <a:r>
                            <a:rPr lang="de-DE" sz="1400" dirty="0">
                              <a:effectLst/>
                            </a:rPr>
                            <a:t>Ferrite</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0.3</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6.40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7300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6680011"/>
                      </a:ext>
                    </a:extLst>
                  </a:tr>
                  <a:tr h="181251">
                    <a:tc gridSpan="4">
                      <a:txBody>
                        <a:bodyPr/>
                        <a:lstStyle/>
                        <a:p>
                          <a:r>
                            <a:rPr lang="de-DE" sz="1400" b="0" dirty="0">
                              <a:effectLst/>
                            </a:rPr>
                            <a:t>Table 1: Unit </a:t>
                          </a:r>
                          <a:r>
                            <a:rPr lang="de-DE" sz="1400" b="0" dirty="0" err="1">
                              <a:effectLst/>
                            </a:rPr>
                            <a:t>price</a:t>
                          </a:r>
                          <a:r>
                            <a:rPr lang="de-DE" sz="1400" b="0" dirty="0">
                              <a:effectLst/>
                            </a:rPr>
                            <a:t> and </a:t>
                          </a:r>
                          <a:r>
                            <a:rPr lang="de-DE" sz="1400" b="0" dirty="0" err="1">
                              <a:effectLst/>
                            </a:rPr>
                            <a:t>density</a:t>
                          </a:r>
                          <a:r>
                            <a:rPr lang="de-DE" sz="1400" b="0" dirty="0">
                              <a:effectLst/>
                            </a:rPr>
                            <a:t> </a:t>
                          </a:r>
                          <a:r>
                            <a:rPr lang="de-DE" sz="1400" b="0" dirty="0" err="1">
                              <a:effectLst/>
                            </a:rPr>
                            <a:t>of</a:t>
                          </a:r>
                          <a:r>
                            <a:rPr lang="de-DE" sz="1400" b="0" dirty="0">
                              <a:effectLst/>
                            </a:rPr>
                            <a:t> different </a:t>
                          </a:r>
                          <a:r>
                            <a:rPr lang="de-DE" sz="1400" b="0" dirty="0" err="1">
                              <a:effectLst/>
                            </a:rPr>
                            <a:t>materials</a:t>
                          </a:r>
                          <a:r>
                            <a:rPr lang="de-DE" sz="1400" b="0" dirty="0">
                              <a:effectLst/>
                            </a:rPr>
                            <a:t> [2]</a:t>
                          </a:r>
                          <a:endParaRPr lang="de-DE" sz="1400" b="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388647725"/>
                      </a:ext>
                    </a:extLst>
                  </a:tr>
                </a:tbl>
              </a:graphicData>
            </a:graphic>
          </p:graphicFrame>
        </mc:Choice>
        <mc:Fallback xmlns="">
          <p:graphicFrame>
            <p:nvGraphicFramePr>
              <p:cNvPr id="8" name="Tabelle 7">
                <a:extLst>
                  <a:ext uri="{FF2B5EF4-FFF2-40B4-BE49-F238E27FC236}">
                    <a16:creationId xmlns:a16="http://schemas.microsoft.com/office/drawing/2014/main" id="{ADECDB8E-FB35-F7EB-7D03-E17B3C7A62D2}"/>
                  </a:ext>
                </a:extLst>
              </p:cNvPr>
              <p:cNvGraphicFramePr>
                <a:graphicFrameLocks noGrp="1"/>
              </p:cNvGraphicFramePr>
              <p:nvPr>
                <p:extLst>
                  <p:ext uri="{D42A27DB-BD31-4B8C-83A1-F6EECF244321}">
                    <p14:modId xmlns:p14="http://schemas.microsoft.com/office/powerpoint/2010/main" val="4076881640"/>
                  </p:ext>
                </p:extLst>
              </p:nvPr>
            </p:nvGraphicFramePr>
            <p:xfrm>
              <a:off x="850382" y="3046861"/>
              <a:ext cx="4323544" cy="1706880"/>
            </p:xfrm>
            <a:graphic>
              <a:graphicData uri="http://schemas.openxmlformats.org/drawingml/2006/table">
                <a:tbl>
                  <a:tblPr firstRow="1" firstCol="1" bandRow="1">
                    <a:tableStyleId>{44C66F81-60D0-41F3-BD94-36A2124DB039}</a:tableStyleId>
                  </a:tblPr>
                  <a:tblGrid>
                    <a:gridCol w="1080886">
                      <a:extLst>
                        <a:ext uri="{9D8B030D-6E8A-4147-A177-3AD203B41FA5}">
                          <a16:colId xmlns:a16="http://schemas.microsoft.com/office/drawing/2014/main" val="3616718155"/>
                        </a:ext>
                      </a:extLst>
                    </a:gridCol>
                    <a:gridCol w="1080886">
                      <a:extLst>
                        <a:ext uri="{9D8B030D-6E8A-4147-A177-3AD203B41FA5}">
                          <a16:colId xmlns:a16="http://schemas.microsoft.com/office/drawing/2014/main" val="534221526"/>
                        </a:ext>
                      </a:extLst>
                    </a:gridCol>
                    <a:gridCol w="1080886">
                      <a:extLst>
                        <a:ext uri="{9D8B030D-6E8A-4147-A177-3AD203B41FA5}">
                          <a16:colId xmlns:a16="http://schemas.microsoft.com/office/drawing/2014/main" val="1443644675"/>
                        </a:ext>
                      </a:extLst>
                    </a:gridCol>
                    <a:gridCol w="1080886">
                      <a:extLst>
                        <a:ext uri="{9D8B030D-6E8A-4147-A177-3AD203B41FA5}">
                          <a16:colId xmlns:a16="http://schemas.microsoft.com/office/drawing/2014/main" val="1935347301"/>
                        </a:ext>
                      </a:extLst>
                    </a:gridCol>
                  </a:tblGrid>
                  <a:tr h="213360">
                    <a:tc>
                      <a:txBody>
                        <a:bodyPr/>
                        <a:lstStyle/>
                        <a:p>
                          <a:r>
                            <a:rPr lang="de-DE" sz="1400" dirty="0">
                              <a:effectLst/>
                            </a:rPr>
                            <a:t> </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endParaRPr lang="de-DE"/>
                        </a:p>
                      </a:txBody>
                      <a:tcPr marL="68580" marR="68580" marT="0" marB="0">
                        <a:blipFill>
                          <a:blip r:embed="rId7"/>
                          <a:stretch>
                            <a:fillRect l="-100565" t="-20000" r="-201695" b="-757143"/>
                          </a:stretch>
                        </a:blipFill>
                      </a:tcPr>
                    </a:tc>
                    <a:tc>
                      <a:txBody>
                        <a:bodyPr/>
                        <a:lstStyle/>
                        <a:p>
                          <a:r>
                            <a:rPr lang="de-DE" sz="1400" dirty="0">
                              <a:effectLst/>
                            </a:rPr>
                            <a:t>p /$/kg</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ρ /</a:t>
                          </a:r>
                          <a:r>
                            <a:rPr lang="de-DE" sz="1400" dirty="0">
                              <a:effectLst/>
                            </a:rPr>
                            <a:t>kg/m</a:t>
                          </a:r>
                          <a:r>
                            <a:rPr lang="de-DE" sz="1400" baseline="30000" dirty="0">
                              <a:effectLst/>
                            </a:rPr>
                            <a:t>3</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8749720"/>
                      </a:ext>
                    </a:extLst>
                  </a:tr>
                  <a:tr h="426720">
                    <a:tc>
                      <a:txBody>
                        <a:bodyPr/>
                        <a:lstStyle/>
                        <a:p>
                          <a:r>
                            <a:rPr lang="de-DE" sz="1400" dirty="0" err="1">
                              <a:effectLst/>
                            </a:rPr>
                            <a:t>NdFeB</a:t>
                          </a:r>
                          <a:r>
                            <a:rPr lang="de-DE" sz="1400" dirty="0">
                              <a:effectLst/>
                            </a:rPr>
                            <a:t> </a:t>
                          </a:r>
                          <a:r>
                            <a:rPr lang="de-DE" sz="1400" dirty="0" err="1">
                              <a:effectLst/>
                            </a:rPr>
                            <a:t>sintened</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1.2</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70.00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7500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7318972"/>
                      </a:ext>
                    </a:extLst>
                  </a:tr>
                  <a:tr h="213360">
                    <a:tc>
                      <a:txBody>
                        <a:bodyPr/>
                        <a:lstStyle/>
                        <a:p>
                          <a:r>
                            <a:rPr lang="de-DE" sz="1400" dirty="0" err="1">
                              <a:effectLst/>
                            </a:rPr>
                            <a:t>SmCo</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1.0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dirty="0">
                              <a:effectLst/>
                            </a:rPr>
                            <a:t>95.00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dirty="0">
                              <a:effectLst/>
                            </a:rPr>
                            <a:t>8300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0421414"/>
                      </a:ext>
                    </a:extLst>
                  </a:tr>
                  <a:tr h="426720">
                    <a:tc>
                      <a:txBody>
                        <a:bodyPr/>
                        <a:lstStyle/>
                        <a:p>
                          <a:r>
                            <a:rPr lang="de-DE" sz="1400" dirty="0" err="1">
                              <a:effectLst/>
                            </a:rPr>
                            <a:t>NdFeB</a:t>
                          </a:r>
                          <a:r>
                            <a:rPr lang="de-DE" sz="1400" dirty="0">
                              <a:effectLst/>
                            </a:rPr>
                            <a:t> </a:t>
                          </a:r>
                          <a:r>
                            <a:rPr lang="de-DE" sz="1400" dirty="0" err="1">
                              <a:effectLst/>
                            </a:rPr>
                            <a:t>bonded</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0.8</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91.00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dirty="0">
                              <a:effectLst/>
                            </a:rPr>
                            <a:t>5950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2584707"/>
                      </a:ext>
                    </a:extLst>
                  </a:tr>
                  <a:tr h="213360">
                    <a:tc>
                      <a:txBody>
                        <a:bodyPr/>
                        <a:lstStyle/>
                        <a:p>
                          <a:r>
                            <a:rPr lang="de-DE" sz="1400" dirty="0">
                              <a:effectLst/>
                            </a:rPr>
                            <a:t>Ferrite</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0.3</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6.40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7300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6680011"/>
                      </a:ext>
                    </a:extLst>
                  </a:tr>
                  <a:tr h="213360">
                    <a:tc gridSpan="4">
                      <a:txBody>
                        <a:bodyPr/>
                        <a:lstStyle/>
                        <a:p>
                          <a:r>
                            <a:rPr lang="de-DE" sz="1400" b="0" dirty="0">
                              <a:effectLst/>
                            </a:rPr>
                            <a:t>Table 1: Unit </a:t>
                          </a:r>
                          <a:r>
                            <a:rPr lang="de-DE" sz="1400" b="0" dirty="0" err="1">
                              <a:effectLst/>
                            </a:rPr>
                            <a:t>price</a:t>
                          </a:r>
                          <a:r>
                            <a:rPr lang="de-DE" sz="1400" b="0" dirty="0">
                              <a:effectLst/>
                            </a:rPr>
                            <a:t> and </a:t>
                          </a:r>
                          <a:r>
                            <a:rPr lang="de-DE" sz="1400" b="0" dirty="0" err="1">
                              <a:effectLst/>
                            </a:rPr>
                            <a:t>density</a:t>
                          </a:r>
                          <a:r>
                            <a:rPr lang="de-DE" sz="1400" b="0" dirty="0">
                              <a:effectLst/>
                            </a:rPr>
                            <a:t> </a:t>
                          </a:r>
                          <a:r>
                            <a:rPr lang="de-DE" sz="1400" b="0" dirty="0" err="1">
                              <a:effectLst/>
                            </a:rPr>
                            <a:t>of</a:t>
                          </a:r>
                          <a:r>
                            <a:rPr lang="de-DE" sz="1400" b="0" dirty="0">
                              <a:effectLst/>
                            </a:rPr>
                            <a:t> different </a:t>
                          </a:r>
                          <a:r>
                            <a:rPr lang="de-DE" sz="1400" b="0" dirty="0" err="1">
                              <a:effectLst/>
                            </a:rPr>
                            <a:t>materials</a:t>
                          </a:r>
                          <a:r>
                            <a:rPr lang="de-DE" sz="1400" b="0" dirty="0">
                              <a:effectLst/>
                            </a:rPr>
                            <a:t> [2]</a:t>
                          </a:r>
                          <a:endParaRPr lang="de-DE" sz="1400" b="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388647725"/>
                      </a:ext>
                    </a:extLst>
                  </a:tr>
                </a:tbl>
              </a:graphicData>
            </a:graphic>
          </p:graphicFrame>
        </mc:Fallback>
      </mc:AlternateContent>
      <p:sp>
        <p:nvSpPr>
          <p:cNvPr id="9" name="Textfeld 8">
            <a:extLst>
              <a:ext uri="{FF2B5EF4-FFF2-40B4-BE49-F238E27FC236}">
                <a16:creationId xmlns:a16="http://schemas.microsoft.com/office/drawing/2014/main" id="{7FEF040D-4ABD-F48E-A440-8BBB98545B9B}"/>
              </a:ext>
            </a:extLst>
          </p:cNvPr>
          <p:cNvSpPr txBox="1"/>
          <p:nvPr/>
        </p:nvSpPr>
        <p:spPr bwMode="gray">
          <a:xfrm>
            <a:off x="850383" y="4794741"/>
            <a:ext cx="4570069" cy="200055"/>
          </a:xfrm>
          <a:prstGeom prst="rect">
            <a:avLst/>
          </a:prstGeom>
          <a:noFill/>
        </p:spPr>
        <p:txBody>
          <a:bodyPr wrap="square">
            <a:spAutoFit/>
          </a:bodyPr>
          <a:lstStyle/>
          <a:p>
            <a:r>
              <a:rPr lang="de-DE" sz="700" dirty="0"/>
              <a:t>[2] Magnetmaterialpreise, Online-Quelle: https://allianceorg.com/commodity-prices/magnet-and-material-costs/</a:t>
            </a:r>
          </a:p>
        </p:txBody>
      </p:sp>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0797B0F8-BEFB-7E70-43AD-70AE9D5EF7D9}"/>
                  </a:ext>
                </a:extLst>
              </p:cNvPr>
              <p:cNvSpPr txBox="1"/>
              <p:nvPr/>
            </p:nvSpPr>
            <p:spPr bwMode="gray">
              <a:xfrm>
                <a:off x="1556102" y="5625025"/>
                <a:ext cx="1034809" cy="754374"/>
              </a:xfrm>
              <a:prstGeom prst="rect">
                <a:avLst/>
              </a:prstGeom>
              <a:noFill/>
            </p:spPr>
            <p:txBody>
              <a:bodyPr vert="horz" wrap="square" lIns="0" tIns="0" rIns="0" bIns="0" rtlCol="0">
                <a:spAutoFit/>
              </a:bodyPr>
              <a:lstStyle/>
              <a:p>
                <a:pPr>
                  <a:spcBef>
                    <a:spcPts val="600"/>
                  </a:spcBef>
                  <a:buClr>
                    <a:srgbClr val="00893D"/>
                  </a:buClr>
                </a:pPr>
                <a14:m>
                  <m:oMathPara xmlns:m="http://schemas.openxmlformats.org/officeDocument/2006/math">
                    <m:oMathParaPr>
                      <m:jc m:val="centerGroup"/>
                    </m:oMathParaPr>
                    <m:oMath xmlns:m="http://schemas.openxmlformats.org/officeDocument/2006/math">
                      <m:r>
                        <m:rPr>
                          <m:sty m:val="p"/>
                        </m:rPr>
                        <a:rPr kumimoji="0" lang="de-DE" sz="1600" b="0" i="0" u="none" strike="noStrike" kern="1200" cap="none" spc="0" normalizeH="0" baseline="0" noProof="0" smtClean="0">
                          <a:ln>
                            <a:noFill/>
                          </a:ln>
                          <a:solidFill>
                            <a:srgbClr val="262626"/>
                          </a:solidFill>
                          <a:effectLst/>
                          <a:uLnTx/>
                          <a:uFillTx/>
                          <a:latin typeface="Cambria Math" panose="02040503050406030204" pitchFamily="18" charset="0"/>
                          <a:ea typeface="Cambria Math" panose="02040503050406030204" pitchFamily="18" charset="0"/>
                        </a:rPr>
                        <m:t>β</m:t>
                      </m:r>
                      <m: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rPr>
                        <m:t>=</m:t>
                      </m:r>
                      <m:f>
                        <m:fPr>
                          <m:ctrlPr>
                            <a:rPr kumimoji="0" lang="de-DE" sz="1600" b="1" i="1" u="none" strike="noStrike" kern="1200" cap="none" spc="0" normalizeH="0" baseline="0" noProof="0">
                              <a:ln>
                                <a:noFill/>
                              </a:ln>
                              <a:solidFill>
                                <a:srgbClr val="262626"/>
                              </a:solidFill>
                              <a:effectLst/>
                              <a:uLnTx/>
                              <a:uFillTx/>
                              <a:latin typeface="Cambria Math" panose="02040503050406030204" pitchFamily="18" charset="0"/>
                            </a:rPr>
                          </m:ctrlPr>
                        </m:fPr>
                        <m:num>
                          <m:sSub>
                            <m:sSubPr>
                              <m:ctrlPr>
                                <a:rPr lang="de-DE" sz="1600" b="1" i="1">
                                  <a:solidFill>
                                    <a:srgbClr val="262626"/>
                                  </a:solidFill>
                                  <a:latin typeface="Cambria Math" panose="02040503050406030204" pitchFamily="18" charset="0"/>
                                </a:rPr>
                              </m:ctrlPr>
                            </m:sSubPr>
                            <m:e>
                              <m:r>
                                <m:rPr>
                                  <m:sty m:val="p"/>
                                </m:rPr>
                                <a:rPr lang="de-DE" sz="1600" b="1">
                                  <a:solidFill>
                                    <a:srgbClr val="262626"/>
                                  </a:solidFill>
                                  <a:latin typeface="Cambria Math" panose="02040503050406030204" pitchFamily="18" charset="0"/>
                                </a:rPr>
                                <m:t>r</m:t>
                              </m:r>
                            </m:e>
                            <m:sub>
                              <m:r>
                                <m:rPr>
                                  <m:sty m:val="p"/>
                                </m:rPr>
                                <a:rPr lang="de-DE" sz="1600" b="1">
                                  <a:solidFill>
                                    <a:srgbClr val="262626"/>
                                  </a:solidFill>
                                  <a:latin typeface="Cambria Math" panose="02040503050406030204" pitchFamily="18" charset="0"/>
                                </a:rPr>
                                <m:t>M</m:t>
                              </m:r>
                            </m:sub>
                          </m:sSub>
                        </m:num>
                        <m:den>
                          <m:sSub>
                            <m:sSubPr>
                              <m:ctrlPr>
                                <a:rPr kumimoji="0" lang="de-DE" sz="1600" b="1" i="1" u="none" strike="noStrike" kern="1200" cap="none" spc="0" normalizeH="0" baseline="0" noProof="0">
                                  <a:ln>
                                    <a:noFill/>
                                  </a:ln>
                                  <a:solidFill>
                                    <a:srgbClr val="262626"/>
                                  </a:solidFill>
                                  <a:effectLst/>
                                  <a:uLnTx/>
                                  <a:uFillTx/>
                                  <a:latin typeface="Cambria Math" panose="02040503050406030204" pitchFamily="18" charset="0"/>
                                </a:rPr>
                              </m:ctrlPr>
                            </m:sSubPr>
                            <m:e>
                              <m:r>
                                <m:rPr>
                                  <m:sty m:val="p"/>
                                </m:rPr>
                                <a:rPr kumimoji="0" lang="de-DE" sz="1600" b="0" i="0" u="none" strike="noStrike" kern="1200" cap="none" spc="0" normalizeH="0" baseline="0" noProof="0" smtClean="0">
                                  <a:ln>
                                    <a:noFill/>
                                  </a:ln>
                                  <a:solidFill>
                                    <a:srgbClr val="262626"/>
                                  </a:solidFill>
                                  <a:effectLst/>
                                  <a:uLnTx/>
                                  <a:uFillTx/>
                                  <a:latin typeface="Cambria Math" panose="02040503050406030204" pitchFamily="18" charset="0"/>
                                </a:rPr>
                                <m:t>l</m:t>
                              </m:r>
                            </m:e>
                            <m:sub>
                              <m:r>
                                <m:rPr>
                                  <m:sty m:val="p"/>
                                </m:rP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rPr>
                                <m:t>M</m:t>
                              </m:r>
                            </m:sub>
                          </m:sSub>
                        </m:den>
                      </m:f>
                    </m:oMath>
                  </m:oMathPara>
                </a14:m>
                <a:endParaRPr kumimoji="0" lang="de-DE" sz="1600" b="1"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algn="l" rtl="0" eaLnBrk="1" fontAlgn="auto" hangingPunct="1">
                  <a:lnSpc>
                    <a:spcPct val="100000"/>
                  </a:lnSpc>
                  <a:spcBef>
                    <a:spcPts val="600"/>
                  </a:spcBef>
                  <a:spcAft>
                    <a:spcPts val="0"/>
                  </a:spcAft>
                  <a:buClr>
                    <a:srgbClr val="00893D"/>
                  </a:buClr>
                </a:pPr>
                <a:endParaRPr lang="de-DE" sz="1400" b="0" i="0" u="none" baseline="0" dirty="0">
                  <a:solidFill>
                    <a:srgbClr val="000000"/>
                  </a:solidFill>
                  <a:latin typeface="Calibri" panose="020F0502020204030204" pitchFamily="34" charset="0"/>
                </a:endParaRPr>
              </a:p>
            </p:txBody>
          </p:sp>
        </mc:Choice>
        <mc:Fallback xmlns="">
          <p:sp>
            <p:nvSpPr>
              <p:cNvPr id="14" name="Textfeld 13">
                <a:extLst>
                  <a:ext uri="{FF2B5EF4-FFF2-40B4-BE49-F238E27FC236}">
                    <a16:creationId xmlns:a16="http://schemas.microsoft.com/office/drawing/2014/main" id="{0797B0F8-BEFB-7E70-43AD-70AE9D5EF7D9}"/>
                  </a:ext>
                </a:extLst>
              </p:cNvPr>
              <p:cNvSpPr txBox="1">
                <a:spLocks noRot="1" noChangeAspect="1" noMove="1" noResize="1" noEditPoints="1" noAdjustHandles="1" noChangeArrowheads="1" noChangeShapeType="1" noTextEdit="1"/>
              </p:cNvSpPr>
              <p:nvPr/>
            </p:nvSpPr>
            <p:spPr bwMode="gray">
              <a:xfrm>
                <a:off x="1556102" y="5625025"/>
                <a:ext cx="1034809" cy="754374"/>
              </a:xfrm>
              <a:prstGeom prst="rect">
                <a:avLst/>
              </a:prstGeom>
              <a:blipFill>
                <a:blip r:embed="rId8"/>
                <a:stretch>
                  <a:fillRect/>
                </a:stretch>
              </a:blipFill>
            </p:spPr>
            <p:txBody>
              <a:bodyPr/>
              <a:lstStyle/>
              <a:p>
                <a:r>
                  <a:rPr lang="de-DE">
                    <a:noFill/>
                  </a:rPr>
                  <a:t> </a:t>
                </a:r>
              </a:p>
            </p:txBody>
          </p:sp>
        </mc:Fallback>
      </mc:AlternateContent>
      <p:sp>
        <p:nvSpPr>
          <p:cNvPr id="15" name="Inhaltsplatzhalter 13">
            <a:extLst>
              <a:ext uri="{FF2B5EF4-FFF2-40B4-BE49-F238E27FC236}">
                <a16:creationId xmlns:a16="http://schemas.microsoft.com/office/drawing/2014/main" id="{D35EB9DE-E47C-BED2-210D-67254852B1EE}"/>
              </a:ext>
            </a:extLst>
          </p:cNvPr>
          <p:cNvSpPr>
            <a:spLocks noGrp="1"/>
          </p:cNvSpPr>
          <p:nvPr>
            <p:ph sz="quarter" idx="14"/>
          </p:nvPr>
        </p:nvSpPr>
        <p:spPr>
          <a:xfrm>
            <a:off x="479425" y="5717204"/>
            <a:ext cx="6742083" cy="576009"/>
          </a:xfrm>
        </p:spPr>
        <p:txBody>
          <a:bodyPr/>
          <a:lstStyle>
            <a:lvl1pPr>
              <a:buClr>
                <a:srgbClr val="006E5D"/>
              </a:buClr>
              <a:buSzPct val="100000"/>
              <a:buFont typeface="Calibri" panose="020F0502020204030204" pitchFamily="34" charset="0"/>
              <a:buChar char="•"/>
            </a:lvl1pPr>
            <a:lvl2pPr>
              <a:buClr>
                <a:srgbClr val="006E5D"/>
              </a:buClr>
              <a:buSzPct val="100000"/>
              <a:buFont typeface="Calibri" panose="020F0502020204030204" pitchFamily="34" charset="0"/>
              <a:buChar char="•"/>
            </a:lvl2pPr>
            <a:lvl3pPr>
              <a:buClr>
                <a:schemeClr val="tx1"/>
              </a:buClr>
              <a:buSzPct val="100000"/>
              <a:buFont typeface="Symbol" panose="05050102010706020507" pitchFamily="18" charset="2"/>
              <a:buChar char="-"/>
            </a:lvl3pPr>
            <a:lvl4pPr>
              <a:buClrTx/>
              <a:buFont typeface="Calibri" panose="020F0502020204030204" pitchFamily="34" charset="0"/>
              <a:buChar char="–"/>
            </a:lvl4pPr>
            <a:lvl5pPr>
              <a:buClrTx/>
              <a:buFont typeface="Calibri" panose="020F0502020204030204" pitchFamily="34" charset="0"/>
              <a:buChar char="–"/>
            </a:lvl5pPr>
            <a:lvl6pPr>
              <a:buClrTx/>
              <a:buFont typeface="Calibri" panose="020F0502020204030204" pitchFamily="34" charset="0"/>
              <a:buChar char="–"/>
            </a:lvl6pPr>
            <a:lvl7pPr>
              <a:buClrTx/>
              <a:buFont typeface="Calibri" panose="020F0502020204030204" pitchFamily="34" charset="0"/>
              <a:buChar char="–"/>
            </a:lvl7pPr>
            <a:lvl8pPr>
              <a:buClrTx/>
              <a:buFont typeface="Calibri" panose="020F0502020204030204" pitchFamily="34" charset="0"/>
              <a:buChar char="–"/>
            </a:lvl8pPr>
            <a:lvl9pPr>
              <a:buClrTx/>
              <a:buFont typeface="Calibri" panose="020F0502020204030204" pitchFamily="34" charset="0"/>
              <a:buChar char="–"/>
            </a:lvl9pPr>
          </a:lstStyle>
          <a:p>
            <a:pPr marL="285750" indent="-285750"/>
            <a:r>
              <a:rPr lang="de-DE" sz="1600" dirty="0"/>
              <a:t>LD-Faktor:</a:t>
            </a:r>
          </a:p>
        </p:txBody>
      </p:sp>
    </p:spTree>
    <p:extLst>
      <p:ext uri="{BB962C8B-B14F-4D97-AF65-F5344CB8AC3E}">
        <p14:creationId xmlns:p14="http://schemas.microsoft.com/office/powerpoint/2010/main" val="2637930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haltsplatzhalter 13">
            <a:extLst>
              <a:ext uri="{FF2B5EF4-FFF2-40B4-BE49-F238E27FC236}">
                <a16:creationId xmlns:a16="http://schemas.microsoft.com/office/drawing/2014/main" id="{1DD68194-A3D1-2E27-2ABC-3E0D4A0CE3D0}"/>
              </a:ext>
            </a:extLst>
          </p:cNvPr>
          <p:cNvSpPr txBox="1">
            <a:spLocks/>
          </p:cNvSpPr>
          <p:nvPr/>
        </p:nvSpPr>
        <p:spPr>
          <a:xfrm>
            <a:off x="6312023" y="1628801"/>
            <a:ext cx="5332352" cy="4679924"/>
          </a:xfrm>
          <a:prstGeom prst="rect">
            <a:avLst/>
          </a:prstGeom>
        </p:spPr>
        <p:txBody>
          <a:bodyPr/>
          <a:lstStyle>
            <a:lvl1pPr marL="0" indent="0" algn="l" defTabSz="914400" rtl="0" eaLnBrk="1" latinLnBrk="0" hangingPunct="1">
              <a:lnSpc>
                <a:spcPct val="100000"/>
              </a:lnSpc>
              <a:spcBef>
                <a:spcPts val="600"/>
              </a:spcBef>
              <a:spcAft>
                <a:spcPts val="0"/>
              </a:spcAft>
              <a:buClr>
                <a:srgbClr val="006E5D"/>
              </a:buClr>
              <a:buSzPct val="100000"/>
              <a:buFont typeface="Calibri" panose="020F0502020204030204" pitchFamily="34" charset="0"/>
              <a:buChar char="•"/>
              <a:defRPr sz="1400" b="0" kern="1200">
                <a:solidFill>
                  <a:schemeClr val="tx1"/>
                </a:solidFill>
                <a:latin typeface="+mn-lt"/>
                <a:ea typeface="+mn-ea"/>
                <a:cs typeface="+mn-cs"/>
              </a:defRPr>
            </a:lvl1pPr>
            <a:lvl2pPr marL="182880" indent="-182880" algn="l" defTabSz="914400" rtl="0" eaLnBrk="1" latinLnBrk="0" hangingPunct="1">
              <a:lnSpc>
                <a:spcPct val="100000"/>
              </a:lnSpc>
              <a:spcBef>
                <a:spcPts val="600"/>
              </a:spcBef>
              <a:spcAft>
                <a:spcPts val="0"/>
              </a:spcAft>
              <a:buClr>
                <a:srgbClr val="006E5D"/>
              </a:buClr>
              <a:buSzPct val="100000"/>
              <a:buFont typeface="Calibri" panose="020F0502020204030204" pitchFamily="34" charset="0"/>
              <a:buChar char="•"/>
              <a:defRPr lang="en-US" sz="1400" kern="1200" dirty="0">
                <a:solidFill>
                  <a:schemeClr val="tx1"/>
                </a:solidFill>
                <a:latin typeface="+mn-lt"/>
                <a:ea typeface="+mn-ea"/>
                <a:cs typeface="+mn-cs"/>
              </a:defRPr>
            </a:lvl2pPr>
            <a:lvl3pPr marL="356616" indent="-180000" algn="l" defTabSz="914400" rtl="0" eaLnBrk="1" latinLnBrk="0" hangingPunct="1">
              <a:lnSpc>
                <a:spcPct val="100000"/>
              </a:lnSpc>
              <a:spcBef>
                <a:spcPts val="600"/>
              </a:spcBef>
              <a:spcAft>
                <a:spcPts val="0"/>
              </a:spcAft>
              <a:buClr>
                <a:schemeClr val="tx1"/>
              </a:buClr>
              <a:buSzPct val="100000"/>
              <a:buFont typeface="Symbol" panose="05050102010706020507" pitchFamily="18" charset="2"/>
              <a:buChar char="-"/>
              <a:defRPr sz="1400" kern="1200">
                <a:solidFill>
                  <a:schemeClr val="tx1"/>
                </a:solidFill>
                <a:latin typeface="+mn-lt"/>
                <a:ea typeface="+mn-ea"/>
                <a:cs typeface="+mn-cs"/>
              </a:defRPr>
            </a:lvl3pPr>
            <a:lvl4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4pPr>
            <a:lvl5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5pPr>
            <a:lvl6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6pPr>
            <a:lvl7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7pPr>
            <a:lvl8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8pPr>
            <a:lvl9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9pPr>
          </a:lstStyle>
          <a:p>
            <a:pPr marL="285750" indent="-285750" algn="just"/>
            <a:endParaRPr lang="de-DE"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marL="285750" indent="-285750" algn="just"/>
            <a:endParaRPr lang="de-DE"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algn="just">
              <a:buNone/>
            </a:pPr>
            <a:endParaRPr lang="de-DE"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marL="285750" indent="-285750" algn="just"/>
            <a:r>
              <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rPr>
              <a:t>Randbedingungen: </a:t>
            </a:r>
          </a:p>
          <a:p>
            <a:pPr marL="468630" lvl="1" indent="-285750" algn="just">
              <a:buFont typeface="Courier New" panose="02070309020205020404" pitchFamily="49" charset="0"/>
              <a:buChar char="o"/>
            </a:pPr>
            <a:r>
              <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rPr>
              <a:t>Auflösung &lt; 1°</a:t>
            </a:r>
          </a:p>
          <a:p>
            <a:pPr marL="468630" lvl="1" indent="-285750" algn="just">
              <a:buFont typeface="Courier New" panose="02070309020205020404" pitchFamily="49" charset="0"/>
              <a:buChar char="o"/>
            </a:pPr>
            <a:r>
              <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rPr>
              <a:t>THD &lt; 5%  </a:t>
            </a:r>
            <a:endParaRPr lang="de-DE"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marL="285750" indent="-285750" algn="just"/>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Nichtlineare </a:t>
            </a:r>
            <a:r>
              <a:rPr lang="de-DE" dirty="0" err="1">
                <a:solidFill>
                  <a:srgbClr val="000000"/>
                </a:solidFill>
                <a:latin typeface="Arial" panose="020B0604020202020204" pitchFamily="34" charset="0"/>
                <a:ea typeface="SimSun" panose="02010600030101010101" pitchFamily="2" charset="-122"/>
                <a:cs typeface="Arial" panose="020B0604020202020204" pitchFamily="34" charset="0"/>
              </a:rPr>
              <a:t>mutivariable</a:t>
            </a: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 Optimierungsaufgabe</a:t>
            </a:r>
          </a:p>
          <a:p>
            <a:pPr marL="468630" lvl="1" indent="-285750" algn="just">
              <a:buFont typeface="Courier New" panose="02070309020205020404" pitchFamily="49" charset="0"/>
              <a:buChar char="o"/>
            </a:pPr>
            <a:r>
              <a:rPr lang="de-DE" dirty="0" err="1">
                <a:solidFill>
                  <a:srgbClr val="000000"/>
                </a:solidFill>
                <a:latin typeface="Arial" panose="020B0604020202020204" pitchFamily="34" charset="0"/>
                <a:ea typeface="SimSun" panose="02010600030101010101" pitchFamily="2" charset="-122"/>
                <a:cs typeface="Arial" panose="020B0604020202020204" pitchFamily="34" charset="0"/>
              </a:rPr>
              <a:t>Gradientenverfahren</a:t>
            </a: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 wird hier bevorzugt</a:t>
            </a:r>
          </a:p>
          <a:p>
            <a:pPr marL="285750" indent="-285750" algn="just">
              <a:buFont typeface="Courier New" panose="02070309020205020404" pitchFamily="49" charset="0"/>
              <a:buChar char="o"/>
            </a:pP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Direkte Verwendung von FEM oder analytische Modelle für Optimierung möglich -&gt; kosten viel Rechenaufwand</a:t>
            </a:r>
          </a:p>
          <a:p>
            <a:pPr marL="468630" lvl="1" indent="-285750" algn="just">
              <a:buFont typeface="Courier New" panose="02070309020205020404" pitchFamily="49" charset="0"/>
              <a:buChar char="o"/>
            </a:pPr>
            <a:r>
              <a:rPr lang="de-DE" dirty="0" err="1">
                <a:solidFill>
                  <a:srgbClr val="000000"/>
                </a:solidFill>
                <a:latin typeface="Arial" panose="020B0604020202020204" pitchFamily="34" charset="0"/>
                <a:ea typeface="SimSun" panose="02010600030101010101" pitchFamily="2" charset="-122"/>
                <a:cs typeface="Arial" panose="020B0604020202020204" pitchFamily="34" charset="0"/>
              </a:rPr>
              <a:t>Mapbasiert</a:t>
            </a: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 Methode verwendet (</a:t>
            </a:r>
            <a:r>
              <a:rPr lang="de-DE" dirty="0" err="1">
                <a:solidFill>
                  <a:srgbClr val="000000"/>
                </a:solidFill>
                <a:latin typeface="Arial" panose="020B0604020202020204" pitchFamily="34" charset="0"/>
                <a:ea typeface="SimSun" panose="02010600030101010101" pitchFamily="2" charset="-122"/>
                <a:cs typeface="Arial" panose="020B0604020202020204" pitchFamily="34" charset="0"/>
              </a:rPr>
              <a:t>lookup</a:t>
            </a: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dirty="0" err="1">
                <a:solidFill>
                  <a:srgbClr val="000000"/>
                </a:solidFill>
                <a:latin typeface="Arial" panose="020B0604020202020204" pitchFamily="34" charset="0"/>
                <a:ea typeface="SimSun" panose="02010600030101010101" pitchFamily="2" charset="-122"/>
                <a:cs typeface="Arial" panose="020B0604020202020204" pitchFamily="34" charset="0"/>
              </a:rPr>
              <a:t>table</a:t>
            </a: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a:t>
            </a:r>
          </a:p>
          <a:p>
            <a:pPr marL="468630" lvl="1" indent="-285750" algn="just">
              <a:buFont typeface="Courier New" panose="02070309020205020404" pitchFamily="49" charset="0"/>
              <a:buChar char="o"/>
            </a:pP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Durchführen von Glättung um ungewünschte Lokalminima (durch numerische Fehler) zu vermeiden </a:t>
            </a:r>
            <a:br>
              <a:rPr lang="de-DE" dirty="0">
                <a:solidFill>
                  <a:srgbClr val="000000"/>
                </a:solidFill>
                <a:latin typeface="Arial" panose="020B0604020202020204" pitchFamily="34" charset="0"/>
                <a:ea typeface="SimSun" panose="02010600030101010101" pitchFamily="2" charset="-122"/>
                <a:cs typeface="Arial" panose="020B0604020202020204" pitchFamily="34" charset="0"/>
              </a:rPr>
            </a:b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(FFT und </a:t>
            </a:r>
            <a:r>
              <a:rPr lang="de-DE" dirty="0" err="1">
                <a:solidFill>
                  <a:srgbClr val="000000"/>
                </a:solidFill>
                <a:latin typeface="Arial" panose="020B0604020202020204" pitchFamily="34" charset="0"/>
                <a:ea typeface="SimSun" panose="02010600030101010101" pitchFamily="2" charset="-122"/>
                <a:cs typeface="Arial" panose="020B0604020202020204" pitchFamily="34" charset="0"/>
              </a:rPr>
              <a:t>moving</a:t>
            </a: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de-DE" dirty="0" err="1">
                <a:solidFill>
                  <a:srgbClr val="000000"/>
                </a:solidFill>
                <a:latin typeface="Arial" panose="020B0604020202020204" pitchFamily="34" charset="0"/>
                <a:ea typeface="SimSun" panose="02010600030101010101" pitchFamily="2" charset="-122"/>
                <a:cs typeface="Arial" panose="020B0604020202020204" pitchFamily="34" charset="0"/>
              </a:rPr>
              <a:t>average</a:t>
            </a: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a:t>
            </a:r>
          </a:p>
          <a:p>
            <a:pPr marL="285750" indent="-285750" algn="just">
              <a:buFont typeface="Courier New" panose="02070309020205020404" pitchFamily="49" charset="0"/>
              <a:buChar char="o"/>
            </a:pPr>
            <a:endParaRPr lang="de-DE"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marL="285750" indent="-285750" algn="just">
              <a:buFont typeface="Courier New" panose="02070309020205020404" pitchFamily="49" charset="0"/>
              <a:buChar char="o"/>
            </a:pPr>
            <a:endParaRPr lang="de-DE"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algn="just">
              <a:buNone/>
            </a:pPr>
            <a:endParaRPr lang="de-DE" dirty="0">
              <a:solidFill>
                <a:srgbClr val="000000"/>
              </a:solidFill>
              <a:latin typeface="Arial" panose="020B0604020202020204" pitchFamily="34" charset="0"/>
              <a:ea typeface="SimSun" panose="02010600030101010101" pitchFamily="2" charset="-122"/>
              <a:cs typeface="Arial" panose="020B0604020202020204" pitchFamily="34" charset="0"/>
            </a:endParaRPr>
          </a:p>
        </p:txBody>
      </p:sp>
      <p:sp>
        <p:nvSpPr>
          <p:cNvPr id="2" name="Textplatzhalter 1">
            <a:extLst>
              <a:ext uri="{FF2B5EF4-FFF2-40B4-BE49-F238E27FC236}">
                <a16:creationId xmlns:a16="http://schemas.microsoft.com/office/drawing/2014/main" id="{3DA4EA29-6A5D-B38B-40DB-05E501713F9F}"/>
              </a:ext>
            </a:extLst>
          </p:cNvPr>
          <p:cNvSpPr>
            <a:spLocks noGrp="1"/>
          </p:cNvSpPr>
          <p:nvPr>
            <p:ph type="body" sz="quarter" idx="18"/>
          </p:nvPr>
        </p:nvSpPr>
        <p:spPr/>
        <p:txBody>
          <a:bodyPr/>
          <a:lstStyle/>
          <a:p>
            <a:r>
              <a:rPr lang="de-DE" dirty="0"/>
              <a:t>STEP IV Ziel: Optimale Geometrie und Position</a:t>
            </a:r>
          </a:p>
        </p:txBody>
      </p:sp>
      <p:sp>
        <p:nvSpPr>
          <p:cNvPr id="3" name="Titel 2">
            <a:extLst>
              <a:ext uri="{FF2B5EF4-FFF2-40B4-BE49-F238E27FC236}">
                <a16:creationId xmlns:a16="http://schemas.microsoft.com/office/drawing/2014/main" id="{230E4B15-7280-948C-DF91-F9028902D94F}"/>
              </a:ext>
            </a:extLst>
          </p:cNvPr>
          <p:cNvSpPr>
            <a:spLocks noGrp="1"/>
          </p:cNvSpPr>
          <p:nvPr>
            <p:ph type="title"/>
          </p:nvPr>
        </p:nvSpPr>
        <p:spPr/>
        <p:txBody>
          <a:bodyPr/>
          <a:lstStyle/>
          <a:p>
            <a:r>
              <a:rPr lang="de-DE" dirty="0"/>
              <a:t>Optimierung</a:t>
            </a:r>
          </a:p>
        </p:txBody>
      </p:sp>
      <p:sp>
        <p:nvSpPr>
          <p:cNvPr id="14" name="Inhaltsplatzhalter 13">
            <a:extLst>
              <a:ext uri="{FF2B5EF4-FFF2-40B4-BE49-F238E27FC236}">
                <a16:creationId xmlns:a16="http://schemas.microsoft.com/office/drawing/2014/main" id="{BCC946BA-1464-A957-5D6D-23DDCD99AC77}"/>
              </a:ext>
            </a:extLst>
          </p:cNvPr>
          <p:cNvSpPr>
            <a:spLocks noGrp="1"/>
          </p:cNvSpPr>
          <p:nvPr>
            <p:ph sz="quarter" idx="12"/>
          </p:nvPr>
        </p:nvSpPr>
        <p:spPr/>
        <p:txBody>
          <a:bodyPr/>
          <a:lstStyle>
            <a:lvl1pPr>
              <a:buClr>
                <a:srgbClr val="006E5D"/>
              </a:buClr>
              <a:buSzPct val="100000"/>
              <a:buFont typeface="Calibri" panose="020F0502020204030204" pitchFamily="34" charset="0"/>
              <a:buChar char="•"/>
            </a:lvl1pPr>
            <a:lvl2pPr>
              <a:buClr>
                <a:srgbClr val="006E5D"/>
              </a:buClr>
              <a:buSzPct val="100000"/>
              <a:buFont typeface="Calibri" panose="020F0502020204030204" pitchFamily="34" charset="0"/>
              <a:buChar char="•"/>
            </a:lvl2pPr>
            <a:lvl3pPr>
              <a:buClr>
                <a:schemeClr val="tx1"/>
              </a:buClr>
              <a:buSzPct val="100000"/>
              <a:buFont typeface="Symbol" panose="05050102010706020507" pitchFamily="18" charset="2"/>
              <a:buChar char="-"/>
            </a:lvl3pPr>
            <a:lvl4pPr>
              <a:buClrTx/>
              <a:buFont typeface="Calibri" panose="020F0502020204030204" pitchFamily="34" charset="0"/>
              <a:buChar char="–"/>
            </a:lvl4pPr>
            <a:lvl5pPr>
              <a:buClrTx/>
              <a:buFont typeface="Calibri" panose="020F0502020204030204" pitchFamily="34" charset="0"/>
              <a:buChar char="–"/>
            </a:lvl5pPr>
            <a:lvl6pPr>
              <a:buClrTx/>
              <a:buFont typeface="Calibri" panose="020F0502020204030204" pitchFamily="34" charset="0"/>
              <a:buChar char="–"/>
            </a:lvl6pPr>
            <a:lvl7pPr>
              <a:buClrTx/>
              <a:buFont typeface="Calibri" panose="020F0502020204030204" pitchFamily="34" charset="0"/>
              <a:buChar char="–"/>
            </a:lvl7pPr>
            <a:lvl8pPr>
              <a:buClrTx/>
              <a:buFont typeface="Calibri" panose="020F0502020204030204" pitchFamily="34" charset="0"/>
              <a:buChar char="–"/>
            </a:lvl8pPr>
            <a:lvl9pPr>
              <a:buClrTx/>
              <a:buFont typeface="Calibri" panose="020F0502020204030204" pitchFamily="34" charset="0"/>
              <a:buChar char="–"/>
            </a:lvl9pPr>
          </a:lstStyle>
          <a:p>
            <a:pPr marL="285750" indent="-285750" algn="just"/>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Schrittweise</a:t>
            </a:r>
            <a:r>
              <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rPr>
              <a:t> Optimierung eines Aspekts nach dem anderen</a:t>
            </a:r>
          </a:p>
          <a:p>
            <a:pPr marL="285750" indent="-285750" algn="just"/>
            <a:r>
              <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rPr>
              <a:t>Farbige Bereiche zeigen Gebiete mit optimalen Eigenschaften für die nächsten Optimierungsschritte an</a:t>
            </a:r>
            <a:endParaRPr lang="de-DE" dirty="0">
              <a:effectLst/>
              <a:latin typeface="Arial" panose="020B0604020202020204" pitchFamily="34" charset="0"/>
              <a:ea typeface="SimSun" panose="02010600030101010101" pitchFamily="2" charset="-122"/>
              <a:cs typeface="Times New Roman" panose="02020603050405020304" pitchFamily="18" charset="0"/>
            </a:endParaRPr>
          </a:p>
          <a:p>
            <a:pPr>
              <a:buNone/>
            </a:pPr>
            <a:endParaRPr lang="de-DE" i="1" dirty="0">
              <a:solidFill>
                <a:srgbClr val="000000"/>
              </a:solidFill>
              <a:effectLst/>
              <a:latin typeface="Cambria Math" panose="02040503050406030204" pitchFamily="18" charset="0"/>
              <a:ea typeface="SimSun" panose="02010600030101010101" pitchFamily="2" charset="-122"/>
              <a:cs typeface="Arial" panose="020B0604020202020204" pitchFamily="34" charset="0"/>
            </a:endParaRPr>
          </a:p>
        </p:txBody>
      </p:sp>
      <p:sp>
        <p:nvSpPr>
          <p:cNvPr id="6" name="Foliennummernplatzhalter 5">
            <a:extLst>
              <a:ext uri="{FF2B5EF4-FFF2-40B4-BE49-F238E27FC236}">
                <a16:creationId xmlns:a16="http://schemas.microsoft.com/office/drawing/2014/main" id="{92329766-C772-BA62-C51B-A25A1B145EAE}"/>
              </a:ext>
            </a:extLst>
          </p:cNvPr>
          <p:cNvSpPr>
            <a:spLocks noGrp="1"/>
          </p:cNvSpPr>
          <p:nvPr>
            <p:ph type="sldNum" sz="quarter" idx="17"/>
          </p:nvPr>
        </p:nvSpPr>
        <p:spPr/>
        <p:txBody>
          <a:bodyPr/>
          <a:lstStyle/>
          <a:p>
            <a:fld id="{CCF10D83-73B2-4D20-BE53-AA27B2521160}" type="slidenum">
              <a:rPr lang="de-DE" smtClean="0"/>
              <a:pPr/>
              <a:t>12</a:t>
            </a:fld>
            <a:endParaRPr lang="de-DE" dirty="0"/>
          </a:p>
        </p:txBody>
      </p:sp>
      <p:sp>
        <p:nvSpPr>
          <p:cNvPr id="8" name="Textfeld 7">
            <a:extLst>
              <a:ext uri="{FF2B5EF4-FFF2-40B4-BE49-F238E27FC236}">
                <a16:creationId xmlns:a16="http://schemas.microsoft.com/office/drawing/2014/main" id="{06C43E68-E4C1-76B3-CCB8-EA02E53AACDF}"/>
              </a:ext>
            </a:extLst>
          </p:cNvPr>
          <p:cNvSpPr txBox="1"/>
          <p:nvPr/>
        </p:nvSpPr>
        <p:spPr bwMode="gray">
          <a:xfrm>
            <a:off x="1793648" y="5704532"/>
            <a:ext cx="3252685" cy="215444"/>
          </a:xfrm>
          <a:prstGeom prst="rect">
            <a:avLst/>
          </a:prstGeom>
          <a:noFill/>
        </p:spPr>
        <p:txBody>
          <a:bodyPr vert="horz" wrap="none" lIns="0" tIns="0" rIns="0" bIns="0" rtlCol="0">
            <a:spAutoFit/>
          </a:bodyPr>
          <a:lstStyle/>
          <a:p>
            <a:pPr algn="l" rtl="0" eaLnBrk="1" fontAlgn="auto" hangingPunct="1">
              <a:lnSpc>
                <a:spcPct val="100000"/>
              </a:lnSpc>
              <a:spcBef>
                <a:spcPts val="600"/>
              </a:spcBef>
              <a:spcAft>
                <a:spcPts val="0"/>
              </a:spcAft>
              <a:buClr>
                <a:srgbClr val="00893D"/>
              </a:buClr>
            </a:pPr>
            <a:r>
              <a:rPr lang="de-DE" sz="1400" b="0" i="0" u="none" baseline="0" dirty="0">
                <a:solidFill>
                  <a:srgbClr val="000000"/>
                </a:solidFill>
                <a:latin typeface="Calibri" panose="020F0502020204030204" pitchFamily="34" charset="0"/>
              </a:rPr>
              <a:t>(i) Darstellung der Schrittweise Optimierung</a:t>
            </a:r>
          </a:p>
        </p:txBody>
      </p:sp>
      <mc:AlternateContent xmlns:mc="http://schemas.openxmlformats.org/markup-compatibility/2006" xmlns:a14="http://schemas.microsoft.com/office/drawing/2010/main">
        <mc:Choice Requires="a14">
          <p:sp>
            <p:nvSpPr>
              <p:cNvPr id="12" name="Inhaltsplatzhalter 13">
                <a:extLst>
                  <a:ext uri="{FF2B5EF4-FFF2-40B4-BE49-F238E27FC236}">
                    <a16:creationId xmlns:a16="http://schemas.microsoft.com/office/drawing/2014/main" id="{5A362CEB-03A6-5DB7-5A5D-624772487479}"/>
                  </a:ext>
                </a:extLst>
              </p:cNvPr>
              <p:cNvSpPr txBox="1">
                <a:spLocks/>
              </p:cNvSpPr>
              <p:nvPr/>
            </p:nvSpPr>
            <p:spPr bwMode="gray">
              <a:xfrm>
                <a:off x="6312020" y="1628676"/>
                <a:ext cx="5400551" cy="791040"/>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b="0" kern="1200">
                    <a:solidFill>
                      <a:schemeClr val="tx1"/>
                    </a:solidFill>
                    <a:latin typeface="+mn-lt"/>
                    <a:ea typeface="+mn-ea"/>
                    <a:cs typeface="+mn-cs"/>
                  </a:defRPr>
                </a:lvl1pPr>
                <a:lvl2pPr marL="182880" indent="-182880" algn="l" defTabSz="914400" rtl="0" eaLnBrk="1" latinLnBrk="0" hangingPunct="1">
                  <a:lnSpc>
                    <a:spcPct val="100000"/>
                  </a:lnSpc>
                  <a:spcBef>
                    <a:spcPts val="600"/>
                  </a:spcBef>
                  <a:spcAft>
                    <a:spcPts val="0"/>
                  </a:spcAft>
                  <a:buClr>
                    <a:srgbClr val="006E5D"/>
                  </a:buClr>
                  <a:buSzPct val="100000"/>
                  <a:buFont typeface="Calibri" panose="020F0502020204030204" pitchFamily="34" charset="0"/>
                  <a:buChar char="•"/>
                  <a:defRPr lang="en-US" sz="1400" kern="1200">
                    <a:solidFill>
                      <a:schemeClr val="tx1"/>
                    </a:solidFill>
                    <a:latin typeface="+mn-lt"/>
                    <a:ea typeface="+mn-ea"/>
                    <a:cs typeface="+mn-cs"/>
                  </a:defRPr>
                </a:lvl2pPr>
                <a:lvl3pPr marL="356616" indent="-180000" algn="l" defTabSz="914400" rtl="0" eaLnBrk="1" latinLnBrk="0" hangingPunct="1">
                  <a:lnSpc>
                    <a:spcPct val="100000"/>
                  </a:lnSpc>
                  <a:spcBef>
                    <a:spcPts val="600"/>
                  </a:spcBef>
                  <a:spcAft>
                    <a:spcPts val="0"/>
                  </a:spcAft>
                  <a:buClr>
                    <a:schemeClr val="tx1"/>
                  </a:buClr>
                  <a:buSzPct val="100000"/>
                  <a:buFont typeface="Symbol" panose="05050102010706020507" pitchFamily="18" charset="2"/>
                  <a:buChar char="-"/>
                  <a:defRPr sz="1400" kern="1200">
                    <a:solidFill>
                      <a:schemeClr val="tx1"/>
                    </a:solidFill>
                    <a:latin typeface="+mn-lt"/>
                    <a:ea typeface="+mn-ea"/>
                    <a:cs typeface="+mn-cs"/>
                  </a:defRPr>
                </a:lvl3pPr>
                <a:lvl4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4pPr>
                <a:lvl5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5pPr>
                <a:lvl6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6pPr>
                <a:lvl7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7pPr>
                <a:lvl8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8pPr>
                <a:lvl9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de-DE" sz="1600" b="1" i="1">
                              <a:solidFill>
                                <a:srgbClr val="262626"/>
                              </a:solidFill>
                              <a:latin typeface="Cambria Math" panose="02040503050406030204" pitchFamily="18" charset="0"/>
                            </a:rPr>
                          </m:ctrlPr>
                        </m:sSubPr>
                        <m:e>
                          <m:r>
                            <a:rPr lang="de-DE" sz="1600" b="1">
                              <a:solidFill>
                                <a:srgbClr val="262626"/>
                              </a:solidFill>
                              <a:latin typeface="Cambria Math" panose="02040503050406030204" pitchFamily="18" charset="0"/>
                            </a:rPr>
                            <m:t>𝑓</m:t>
                          </m:r>
                        </m:e>
                        <m:sub>
                          <m:r>
                            <a:rPr lang="de-DE" sz="1600" b="1">
                              <a:solidFill>
                                <a:srgbClr val="262626"/>
                              </a:solidFill>
                              <a:latin typeface="Cambria Math" panose="02040503050406030204" pitchFamily="18" charset="0"/>
                            </a:rPr>
                            <m:t>𝑡𝑜𝑡𝑎𝑙</m:t>
                          </m:r>
                        </m:sub>
                      </m:sSub>
                      <m:r>
                        <a:rPr lang="de-DE" sz="1600" b="1">
                          <a:solidFill>
                            <a:srgbClr val="262626"/>
                          </a:solidFill>
                          <a:latin typeface="Cambria Math" panose="02040503050406030204" pitchFamily="18" charset="0"/>
                        </a:rPr>
                        <m:t>=</m:t>
                      </m:r>
                      <m:nary>
                        <m:naryPr>
                          <m:chr m:val="∑"/>
                          <m:limLoc m:val="undOvr"/>
                          <m:ctrlPr>
                            <a:rPr lang="de-DE" sz="1600" b="1" i="1">
                              <a:solidFill>
                                <a:srgbClr val="262626"/>
                              </a:solidFill>
                              <a:latin typeface="Cambria Math" panose="02040503050406030204" pitchFamily="18" charset="0"/>
                            </a:rPr>
                          </m:ctrlPr>
                        </m:naryPr>
                        <m:sub>
                          <m:r>
                            <a:rPr lang="de-DE" sz="1600" b="1">
                              <a:solidFill>
                                <a:srgbClr val="262626"/>
                              </a:solidFill>
                              <a:latin typeface="Cambria Math" panose="02040503050406030204" pitchFamily="18" charset="0"/>
                            </a:rPr>
                            <m:t>𝑖</m:t>
                          </m:r>
                          <m:r>
                            <a:rPr lang="de-DE" sz="1600" b="1">
                              <a:solidFill>
                                <a:srgbClr val="262626"/>
                              </a:solidFill>
                              <a:latin typeface="Cambria Math" panose="02040503050406030204" pitchFamily="18" charset="0"/>
                            </a:rPr>
                            <m:t>=1</m:t>
                          </m:r>
                        </m:sub>
                        <m:sup>
                          <m:r>
                            <a:rPr lang="de-DE" sz="1600" b="1">
                              <a:solidFill>
                                <a:srgbClr val="262626"/>
                              </a:solidFill>
                              <a:latin typeface="Cambria Math" panose="02040503050406030204" pitchFamily="18" charset="0"/>
                            </a:rPr>
                            <m:t>𝑛</m:t>
                          </m:r>
                        </m:sup>
                        <m:e>
                          <m:sSub>
                            <m:sSubPr>
                              <m:ctrlPr>
                                <a:rPr lang="de-DE" sz="1600" b="1" i="1">
                                  <a:solidFill>
                                    <a:srgbClr val="262626"/>
                                  </a:solidFill>
                                  <a:latin typeface="Cambria Math" panose="02040503050406030204" pitchFamily="18" charset="0"/>
                                </a:rPr>
                              </m:ctrlPr>
                            </m:sSubPr>
                            <m:e>
                              <m:r>
                                <a:rPr lang="de-DE" sz="1600" b="1">
                                  <a:solidFill>
                                    <a:srgbClr val="262626"/>
                                  </a:solidFill>
                                  <a:latin typeface="Cambria Math" panose="02040503050406030204" pitchFamily="18" charset="0"/>
                                </a:rPr>
                                <m:t>𝑤</m:t>
                              </m:r>
                            </m:e>
                            <m:sub>
                              <m:r>
                                <a:rPr lang="de-DE" sz="1600" b="1">
                                  <a:solidFill>
                                    <a:srgbClr val="262626"/>
                                  </a:solidFill>
                                  <a:latin typeface="Cambria Math" panose="02040503050406030204" pitchFamily="18" charset="0"/>
                                </a:rPr>
                                <m:t>𝑖</m:t>
                              </m:r>
                            </m:sub>
                          </m:sSub>
                        </m:e>
                      </m:nary>
                      <m:r>
                        <a:rPr lang="de-DE" sz="1600" b="1">
                          <a:solidFill>
                            <a:srgbClr val="262626"/>
                          </a:solidFill>
                          <a:latin typeface="Cambria Math" panose="02040503050406030204" pitchFamily="18" charset="0"/>
                        </a:rPr>
                        <m:t>⋅</m:t>
                      </m:r>
                      <m:sSubSup>
                        <m:sSubSupPr>
                          <m:ctrlPr>
                            <a:rPr lang="de-DE" sz="1600" b="1" i="1">
                              <a:solidFill>
                                <a:srgbClr val="262626"/>
                              </a:solidFill>
                              <a:latin typeface="Cambria Math" panose="02040503050406030204" pitchFamily="18" charset="0"/>
                            </a:rPr>
                          </m:ctrlPr>
                        </m:sSubSupPr>
                        <m:e>
                          <m:r>
                            <a:rPr lang="de-DE" sz="1600" b="1">
                              <a:solidFill>
                                <a:srgbClr val="262626"/>
                              </a:solidFill>
                              <a:latin typeface="Cambria Math" panose="02040503050406030204" pitchFamily="18" charset="0"/>
                            </a:rPr>
                            <m:t>𝑓</m:t>
                          </m:r>
                        </m:e>
                        <m:sub>
                          <m:r>
                            <a:rPr lang="de-DE" sz="1600" b="1">
                              <a:solidFill>
                                <a:srgbClr val="262626"/>
                              </a:solidFill>
                              <a:latin typeface="Cambria Math" panose="02040503050406030204" pitchFamily="18" charset="0"/>
                            </a:rPr>
                            <m:t>𝑖</m:t>
                          </m:r>
                        </m:sub>
                        <m:sup>
                          <m:r>
                            <a:rPr lang="de-DE" sz="1600" b="1">
                              <a:solidFill>
                                <a:srgbClr val="262626"/>
                              </a:solidFill>
                              <a:latin typeface="Cambria Math" panose="02040503050406030204" pitchFamily="18" charset="0"/>
                            </a:rPr>
                            <m:t>2</m:t>
                          </m:r>
                        </m:sup>
                      </m:sSubSup>
                    </m:oMath>
                  </m:oMathPara>
                </a14:m>
                <a:endParaRPr lang="de-DE" sz="1600" b="1" dirty="0">
                  <a:solidFill>
                    <a:srgbClr val="262626"/>
                  </a:solidFill>
                  <a:latin typeface="Cambria Math" panose="02040503050406030204" pitchFamily="18" charset="0"/>
                </a:endParaRPr>
              </a:p>
              <a:p>
                <a:pPr marL="180340" indent="-180340" algn="just"/>
                <a:endParaRPr lang="de-DE" dirty="0">
                  <a:latin typeface="Arial" panose="020B0604020202020204" pitchFamily="34" charset="0"/>
                  <a:ea typeface="SimSun" panose="02010600030101010101" pitchFamily="2" charset="-122"/>
                  <a:cs typeface="Times New Roman" panose="02020603050405020304" pitchFamily="18" charset="0"/>
                </a:endParaRPr>
              </a:p>
            </p:txBody>
          </p:sp>
        </mc:Choice>
        <mc:Fallback xmlns="">
          <p:sp>
            <p:nvSpPr>
              <p:cNvPr id="12" name="Inhaltsplatzhalter 13">
                <a:extLst>
                  <a:ext uri="{FF2B5EF4-FFF2-40B4-BE49-F238E27FC236}">
                    <a16:creationId xmlns:a16="http://schemas.microsoft.com/office/drawing/2014/main" id="{5A362CEB-03A6-5DB7-5A5D-624772487479}"/>
                  </a:ext>
                </a:extLst>
              </p:cNvPr>
              <p:cNvSpPr txBox="1">
                <a:spLocks noRot="1" noChangeAspect="1" noMove="1" noResize="1" noEditPoints="1" noAdjustHandles="1" noChangeArrowheads="1" noChangeShapeType="1" noTextEdit="1"/>
              </p:cNvSpPr>
              <p:nvPr/>
            </p:nvSpPr>
            <p:spPr bwMode="gray">
              <a:xfrm>
                <a:off x="6312020" y="1628676"/>
                <a:ext cx="5400551" cy="791040"/>
              </a:xfrm>
              <a:prstGeom prst="rect">
                <a:avLst/>
              </a:prstGeom>
              <a:blipFill>
                <a:blip r:embed="rId3"/>
                <a:stretch>
                  <a:fillRect/>
                </a:stretch>
              </a:blipFill>
            </p:spPr>
            <p:txBody>
              <a:bodyPr/>
              <a:lstStyle/>
              <a:p>
                <a:r>
                  <a:rPr lang="de-DE">
                    <a:noFill/>
                  </a:rPr>
                  <a:t> </a:t>
                </a:r>
              </a:p>
            </p:txBody>
          </p:sp>
        </mc:Fallback>
      </mc:AlternateContent>
      <p:sp>
        <p:nvSpPr>
          <p:cNvPr id="18" name="Rechteck 17">
            <a:extLst>
              <a:ext uri="{FF2B5EF4-FFF2-40B4-BE49-F238E27FC236}">
                <a16:creationId xmlns:a16="http://schemas.microsoft.com/office/drawing/2014/main" id="{9C6DEB48-E256-B23F-83E0-324F58D44A7C}"/>
              </a:ext>
            </a:extLst>
          </p:cNvPr>
          <p:cNvSpPr/>
          <p:nvPr/>
        </p:nvSpPr>
        <p:spPr bwMode="gray">
          <a:xfrm>
            <a:off x="466874" y="1514476"/>
            <a:ext cx="5629125" cy="4794250"/>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000000"/>
              </a:solidFill>
              <a:latin typeface="Calibri" panose="020F0502020204030204" pitchFamily="34" charset="0"/>
            </a:endParaRPr>
          </a:p>
        </p:txBody>
      </p:sp>
      <p:sp>
        <p:nvSpPr>
          <p:cNvPr id="19" name="Rechteck 18">
            <a:extLst>
              <a:ext uri="{FF2B5EF4-FFF2-40B4-BE49-F238E27FC236}">
                <a16:creationId xmlns:a16="http://schemas.microsoft.com/office/drawing/2014/main" id="{9D8E1A77-1E77-8917-1661-11A0EA2B49D7}"/>
              </a:ext>
            </a:extLst>
          </p:cNvPr>
          <p:cNvSpPr/>
          <p:nvPr/>
        </p:nvSpPr>
        <p:spPr bwMode="gray">
          <a:xfrm>
            <a:off x="6108550" y="1514475"/>
            <a:ext cx="5629125" cy="4794250"/>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000000"/>
              </a:solidFill>
              <a:latin typeface="Calibri" panose="020F0502020204030204" pitchFamily="34" charset="0"/>
            </a:endParaRPr>
          </a:p>
        </p:txBody>
      </p:sp>
      <p:pic>
        <p:nvPicPr>
          <p:cNvPr id="4" name="Grafik 3">
            <a:extLst>
              <a:ext uri="{FF2B5EF4-FFF2-40B4-BE49-F238E27FC236}">
                <a16:creationId xmlns:a16="http://schemas.microsoft.com/office/drawing/2014/main" id="{F675701D-EE29-FBEE-AD9B-DCE5875500C9}"/>
              </a:ext>
            </a:extLst>
          </p:cNvPr>
          <p:cNvPicPr>
            <a:picLocks noChangeAspect="1"/>
          </p:cNvPicPr>
          <p:nvPr/>
        </p:nvPicPr>
        <p:blipFill>
          <a:blip r:embed="rId4"/>
          <a:stretch>
            <a:fillRect/>
          </a:stretch>
        </p:blipFill>
        <p:spPr>
          <a:xfrm>
            <a:off x="9220056" y="2314941"/>
            <a:ext cx="2424319" cy="1018809"/>
          </a:xfrm>
          <a:prstGeom prst="rect">
            <a:avLst/>
          </a:prstGeom>
        </p:spPr>
      </p:pic>
      <p:pic>
        <p:nvPicPr>
          <p:cNvPr id="5" name="Grafik 4">
            <a:extLst>
              <a:ext uri="{FF2B5EF4-FFF2-40B4-BE49-F238E27FC236}">
                <a16:creationId xmlns:a16="http://schemas.microsoft.com/office/drawing/2014/main" id="{C6B2C2D0-B20A-BC85-73E5-9AE914B34A5A}"/>
              </a:ext>
            </a:extLst>
          </p:cNvPr>
          <p:cNvPicPr>
            <a:picLocks noChangeAspect="1"/>
          </p:cNvPicPr>
          <p:nvPr/>
        </p:nvPicPr>
        <p:blipFill>
          <a:blip r:embed="rId5"/>
          <a:stretch>
            <a:fillRect/>
          </a:stretch>
        </p:blipFill>
        <p:spPr>
          <a:xfrm>
            <a:off x="520125" y="2314941"/>
            <a:ext cx="5393949" cy="3419777"/>
          </a:xfrm>
          <a:prstGeom prst="rect">
            <a:avLst/>
          </a:prstGeom>
        </p:spPr>
      </p:pic>
    </p:spTree>
    <p:extLst>
      <p:ext uri="{BB962C8B-B14F-4D97-AF65-F5344CB8AC3E}">
        <p14:creationId xmlns:p14="http://schemas.microsoft.com/office/powerpoint/2010/main" val="1290120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DA4EA29-6A5D-B38B-40DB-05E501713F9F}"/>
              </a:ext>
            </a:extLst>
          </p:cNvPr>
          <p:cNvSpPr>
            <a:spLocks noGrp="1"/>
          </p:cNvSpPr>
          <p:nvPr>
            <p:ph type="body" sz="quarter" idx="13"/>
          </p:nvPr>
        </p:nvSpPr>
        <p:spPr/>
        <p:txBody>
          <a:bodyPr/>
          <a:lstStyle/>
          <a:p>
            <a:r>
              <a:rPr lang="de-DE" dirty="0"/>
              <a:t>STEP IV Ziel: Optimale Geometrie und Position</a:t>
            </a:r>
          </a:p>
        </p:txBody>
      </p:sp>
      <p:sp>
        <p:nvSpPr>
          <p:cNvPr id="3" name="Titel 2">
            <a:extLst>
              <a:ext uri="{FF2B5EF4-FFF2-40B4-BE49-F238E27FC236}">
                <a16:creationId xmlns:a16="http://schemas.microsoft.com/office/drawing/2014/main" id="{230E4B15-7280-948C-DF91-F9028902D94F}"/>
              </a:ext>
            </a:extLst>
          </p:cNvPr>
          <p:cNvSpPr>
            <a:spLocks noGrp="1"/>
          </p:cNvSpPr>
          <p:nvPr>
            <p:ph type="title"/>
          </p:nvPr>
        </p:nvSpPr>
        <p:spPr/>
        <p:txBody>
          <a:bodyPr/>
          <a:lstStyle/>
          <a:p>
            <a:r>
              <a:rPr lang="de-DE" dirty="0"/>
              <a:t>Zusammengesetzte Zielfunktion</a:t>
            </a:r>
          </a:p>
        </p:txBody>
      </p:sp>
      <p:sp>
        <p:nvSpPr>
          <p:cNvPr id="6" name="Foliennummernplatzhalter 5">
            <a:extLst>
              <a:ext uri="{FF2B5EF4-FFF2-40B4-BE49-F238E27FC236}">
                <a16:creationId xmlns:a16="http://schemas.microsoft.com/office/drawing/2014/main" id="{92329766-C772-BA62-C51B-A25A1B145EAE}"/>
              </a:ext>
            </a:extLst>
          </p:cNvPr>
          <p:cNvSpPr>
            <a:spLocks noGrp="1"/>
          </p:cNvSpPr>
          <p:nvPr>
            <p:ph type="sldNum" sz="quarter" idx="17"/>
          </p:nvPr>
        </p:nvSpPr>
        <p:spPr/>
        <p:txBody>
          <a:bodyPr/>
          <a:lstStyle/>
          <a:p>
            <a:fld id="{CCF10D83-73B2-4D20-BE53-AA27B2521160}" type="slidenum">
              <a:rPr lang="de-DE" smtClean="0"/>
              <a:pPr/>
              <a:t>13</a:t>
            </a:fld>
            <a:endParaRPr lang="de-DE" dirty="0"/>
          </a:p>
        </p:txBody>
      </p:sp>
      <p:sp>
        <p:nvSpPr>
          <p:cNvPr id="14" name="Inhaltsplatzhalter 13">
            <a:extLst>
              <a:ext uri="{FF2B5EF4-FFF2-40B4-BE49-F238E27FC236}">
                <a16:creationId xmlns:a16="http://schemas.microsoft.com/office/drawing/2014/main" id="{BCC946BA-1464-A957-5D6D-23DDCD99AC77}"/>
              </a:ext>
            </a:extLst>
          </p:cNvPr>
          <p:cNvSpPr>
            <a:spLocks noGrp="1"/>
          </p:cNvSpPr>
          <p:nvPr>
            <p:ph sz="quarter" idx="14"/>
          </p:nvPr>
        </p:nvSpPr>
        <p:spPr>
          <a:xfrm>
            <a:off x="479376" y="5085747"/>
            <a:ext cx="11233198" cy="1079501"/>
          </a:xfrm>
        </p:spPr>
        <p:txBody>
          <a:bodyPr/>
          <a:lstStyle>
            <a:lvl1pPr>
              <a:buClr>
                <a:srgbClr val="006E5D"/>
              </a:buClr>
              <a:buSzPct val="100000"/>
              <a:buFont typeface="Calibri" panose="020F0502020204030204" pitchFamily="34" charset="0"/>
              <a:buChar char="•"/>
            </a:lvl1pPr>
            <a:lvl2pPr>
              <a:buClr>
                <a:srgbClr val="006E5D"/>
              </a:buClr>
              <a:buSzPct val="100000"/>
              <a:buFont typeface="Calibri" panose="020F0502020204030204" pitchFamily="34" charset="0"/>
              <a:buChar char="•"/>
            </a:lvl2pPr>
            <a:lvl3pPr>
              <a:buClr>
                <a:schemeClr val="tx1"/>
              </a:buClr>
              <a:buSzPct val="100000"/>
              <a:buFont typeface="Symbol" panose="05050102010706020507" pitchFamily="18" charset="2"/>
              <a:buChar char="-"/>
            </a:lvl3pPr>
            <a:lvl4pPr>
              <a:buClrTx/>
              <a:buFont typeface="Calibri" panose="020F0502020204030204" pitchFamily="34" charset="0"/>
              <a:buChar char="–"/>
            </a:lvl4pPr>
            <a:lvl5pPr>
              <a:buClrTx/>
              <a:buFont typeface="Calibri" panose="020F0502020204030204" pitchFamily="34" charset="0"/>
              <a:buChar char="–"/>
            </a:lvl5pPr>
            <a:lvl6pPr>
              <a:buClrTx/>
              <a:buFont typeface="Calibri" panose="020F0502020204030204" pitchFamily="34" charset="0"/>
              <a:buChar char="–"/>
            </a:lvl6pPr>
            <a:lvl7pPr>
              <a:buClrTx/>
              <a:buFont typeface="Calibri" panose="020F0502020204030204" pitchFamily="34" charset="0"/>
              <a:buChar char="–"/>
            </a:lvl7pPr>
            <a:lvl8pPr>
              <a:buClrTx/>
              <a:buFont typeface="Calibri" panose="020F0502020204030204" pitchFamily="34" charset="0"/>
              <a:buChar char="–"/>
            </a:lvl8pPr>
            <a:lvl9pPr>
              <a:buClrTx/>
              <a:buFont typeface="Calibri" panose="020F0502020204030204" pitchFamily="34" charset="0"/>
              <a:buChar char="–"/>
            </a:lvl9pPr>
          </a:lstStyle>
          <a:p>
            <a:pPr marL="285750" indent="-285750" algn="just"/>
            <a:r>
              <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rPr>
              <a:t>Zielfunktionen extrem nichtlinear, somit Interpolation empfohlen</a:t>
            </a:r>
          </a:p>
          <a:p>
            <a:pPr marL="285750" indent="-285750" algn="just"/>
            <a:r>
              <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rPr>
              <a:t>Durchführen von Glättung vor der Interpolation um ungewünschte Lokalminima zu vermieden</a:t>
            </a:r>
          </a:p>
          <a:p>
            <a:pPr marL="285750" indent="-285750" algn="just"/>
            <a:r>
              <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rPr>
              <a:t>2D gleitender Mittelwert besser als Filter (basiert auf FFT)</a:t>
            </a:r>
          </a:p>
        </p:txBody>
      </p:sp>
      <mc:AlternateContent xmlns:mc="http://schemas.openxmlformats.org/markup-compatibility/2006" xmlns:a14="http://schemas.microsoft.com/office/drawing/2010/main">
        <mc:Choice Requires="a14">
          <p:sp>
            <p:nvSpPr>
              <p:cNvPr id="7" name="Inhaltsplatzhalter 13">
                <a:extLst>
                  <a:ext uri="{FF2B5EF4-FFF2-40B4-BE49-F238E27FC236}">
                    <a16:creationId xmlns:a16="http://schemas.microsoft.com/office/drawing/2014/main" id="{A295E9E0-A6A9-08A4-CFDC-C198C6F27A43}"/>
                  </a:ext>
                </a:extLst>
              </p:cNvPr>
              <p:cNvSpPr txBox="1">
                <a:spLocks/>
              </p:cNvSpPr>
              <p:nvPr/>
            </p:nvSpPr>
            <p:spPr bwMode="gray">
              <a:xfrm>
                <a:off x="479376" y="1340948"/>
                <a:ext cx="11233149" cy="791040"/>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b="0" kern="1200">
                    <a:solidFill>
                      <a:schemeClr val="tx1"/>
                    </a:solidFill>
                    <a:latin typeface="+mn-lt"/>
                    <a:ea typeface="+mn-ea"/>
                    <a:cs typeface="+mn-cs"/>
                  </a:defRPr>
                </a:lvl1pPr>
                <a:lvl2pPr marL="182880" indent="-182880" algn="l" defTabSz="914400" rtl="0" eaLnBrk="1" latinLnBrk="0" hangingPunct="1">
                  <a:lnSpc>
                    <a:spcPct val="100000"/>
                  </a:lnSpc>
                  <a:spcBef>
                    <a:spcPts val="600"/>
                  </a:spcBef>
                  <a:spcAft>
                    <a:spcPts val="0"/>
                  </a:spcAft>
                  <a:buClr>
                    <a:srgbClr val="006E5D"/>
                  </a:buClr>
                  <a:buSzPct val="100000"/>
                  <a:buFont typeface="Calibri" panose="020F0502020204030204" pitchFamily="34" charset="0"/>
                  <a:buChar char="•"/>
                  <a:defRPr lang="en-US" sz="1400" kern="1200">
                    <a:solidFill>
                      <a:schemeClr val="tx1"/>
                    </a:solidFill>
                    <a:latin typeface="+mn-lt"/>
                    <a:ea typeface="+mn-ea"/>
                    <a:cs typeface="+mn-cs"/>
                  </a:defRPr>
                </a:lvl2pPr>
                <a:lvl3pPr marL="356616" indent="-180000" algn="l" defTabSz="914400" rtl="0" eaLnBrk="1" latinLnBrk="0" hangingPunct="1">
                  <a:lnSpc>
                    <a:spcPct val="100000"/>
                  </a:lnSpc>
                  <a:spcBef>
                    <a:spcPts val="600"/>
                  </a:spcBef>
                  <a:spcAft>
                    <a:spcPts val="0"/>
                  </a:spcAft>
                  <a:buClr>
                    <a:schemeClr val="tx1"/>
                  </a:buClr>
                  <a:buSzPct val="100000"/>
                  <a:buFont typeface="Symbol" panose="05050102010706020507" pitchFamily="18" charset="2"/>
                  <a:buChar char="-"/>
                  <a:defRPr sz="1400" kern="1200">
                    <a:solidFill>
                      <a:schemeClr val="tx1"/>
                    </a:solidFill>
                    <a:latin typeface="+mn-lt"/>
                    <a:ea typeface="+mn-ea"/>
                    <a:cs typeface="+mn-cs"/>
                  </a:defRPr>
                </a:lvl3pPr>
                <a:lvl4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4pPr>
                <a:lvl5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5pPr>
                <a:lvl6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6pPr>
                <a:lvl7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7pPr>
                <a:lvl8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8pPr>
                <a:lvl9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de-DE" sz="1600" b="1" i="1">
                              <a:solidFill>
                                <a:srgbClr val="262626"/>
                              </a:solidFill>
                              <a:latin typeface="Cambria Math" panose="02040503050406030204" pitchFamily="18" charset="0"/>
                            </a:rPr>
                          </m:ctrlPr>
                        </m:sSubPr>
                        <m:e>
                          <m:r>
                            <a:rPr lang="de-DE" sz="1600" b="1">
                              <a:solidFill>
                                <a:srgbClr val="262626"/>
                              </a:solidFill>
                              <a:latin typeface="Cambria Math" panose="02040503050406030204" pitchFamily="18" charset="0"/>
                            </a:rPr>
                            <m:t>𝑓</m:t>
                          </m:r>
                        </m:e>
                        <m:sub>
                          <m:r>
                            <a:rPr lang="de-DE" sz="1600" b="1">
                              <a:solidFill>
                                <a:srgbClr val="262626"/>
                              </a:solidFill>
                              <a:latin typeface="Cambria Math" panose="02040503050406030204" pitchFamily="18" charset="0"/>
                            </a:rPr>
                            <m:t>𝑡𝑜𝑡𝑎𝑙</m:t>
                          </m:r>
                        </m:sub>
                      </m:sSub>
                      <m:r>
                        <a:rPr lang="de-DE" sz="1600" b="1">
                          <a:solidFill>
                            <a:srgbClr val="262626"/>
                          </a:solidFill>
                          <a:latin typeface="Cambria Math" panose="02040503050406030204" pitchFamily="18" charset="0"/>
                        </a:rPr>
                        <m:t>=</m:t>
                      </m:r>
                      <m:nary>
                        <m:naryPr>
                          <m:chr m:val="∑"/>
                          <m:limLoc m:val="undOvr"/>
                          <m:ctrlPr>
                            <a:rPr lang="de-DE" sz="1600" b="1" i="1">
                              <a:solidFill>
                                <a:srgbClr val="262626"/>
                              </a:solidFill>
                              <a:latin typeface="Cambria Math" panose="02040503050406030204" pitchFamily="18" charset="0"/>
                            </a:rPr>
                          </m:ctrlPr>
                        </m:naryPr>
                        <m:sub>
                          <m:r>
                            <a:rPr lang="de-DE" sz="1600" b="1">
                              <a:solidFill>
                                <a:srgbClr val="262626"/>
                              </a:solidFill>
                              <a:latin typeface="Cambria Math" panose="02040503050406030204" pitchFamily="18" charset="0"/>
                            </a:rPr>
                            <m:t>𝑖</m:t>
                          </m:r>
                          <m:r>
                            <a:rPr lang="de-DE" sz="1600" b="1">
                              <a:solidFill>
                                <a:srgbClr val="262626"/>
                              </a:solidFill>
                              <a:latin typeface="Cambria Math" panose="02040503050406030204" pitchFamily="18" charset="0"/>
                            </a:rPr>
                            <m:t>=1</m:t>
                          </m:r>
                        </m:sub>
                        <m:sup>
                          <m:r>
                            <a:rPr lang="de-DE" sz="1600" b="1">
                              <a:solidFill>
                                <a:srgbClr val="262626"/>
                              </a:solidFill>
                              <a:latin typeface="Cambria Math" panose="02040503050406030204" pitchFamily="18" charset="0"/>
                            </a:rPr>
                            <m:t>𝑛</m:t>
                          </m:r>
                        </m:sup>
                        <m:e>
                          <m:sSub>
                            <m:sSubPr>
                              <m:ctrlPr>
                                <a:rPr lang="de-DE" sz="1600" b="1" i="1">
                                  <a:solidFill>
                                    <a:srgbClr val="262626"/>
                                  </a:solidFill>
                                  <a:latin typeface="Cambria Math" panose="02040503050406030204" pitchFamily="18" charset="0"/>
                                </a:rPr>
                              </m:ctrlPr>
                            </m:sSubPr>
                            <m:e>
                              <m:r>
                                <a:rPr lang="de-DE" sz="1600" b="1">
                                  <a:solidFill>
                                    <a:srgbClr val="262626"/>
                                  </a:solidFill>
                                  <a:latin typeface="Cambria Math" panose="02040503050406030204" pitchFamily="18" charset="0"/>
                                </a:rPr>
                                <m:t>𝑤</m:t>
                              </m:r>
                            </m:e>
                            <m:sub>
                              <m:r>
                                <a:rPr lang="de-DE" sz="1600" b="1">
                                  <a:solidFill>
                                    <a:srgbClr val="262626"/>
                                  </a:solidFill>
                                  <a:latin typeface="Cambria Math" panose="02040503050406030204" pitchFamily="18" charset="0"/>
                                </a:rPr>
                                <m:t>𝑖</m:t>
                              </m:r>
                            </m:sub>
                          </m:sSub>
                        </m:e>
                      </m:nary>
                      <m:r>
                        <a:rPr lang="de-DE" sz="1600" b="1">
                          <a:solidFill>
                            <a:srgbClr val="262626"/>
                          </a:solidFill>
                          <a:latin typeface="Cambria Math" panose="02040503050406030204" pitchFamily="18" charset="0"/>
                        </a:rPr>
                        <m:t>⋅</m:t>
                      </m:r>
                      <m:sSubSup>
                        <m:sSubSupPr>
                          <m:ctrlPr>
                            <a:rPr lang="de-DE" sz="1600" b="1" i="1">
                              <a:solidFill>
                                <a:srgbClr val="262626"/>
                              </a:solidFill>
                              <a:latin typeface="Cambria Math" panose="02040503050406030204" pitchFamily="18" charset="0"/>
                            </a:rPr>
                          </m:ctrlPr>
                        </m:sSubSupPr>
                        <m:e>
                          <m:r>
                            <a:rPr lang="de-DE" sz="1600" b="1">
                              <a:solidFill>
                                <a:srgbClr val="262626"/>
                              </a:solidFill>
                              <a:latin typeface="Cambria Math" panose="02040503050406030204" pitchFamily="18" charset="0"/>
                            </a:rPr>
                            <m:t>𝑓</m:t>
                          </m:r>
                        </m:e>
                        <m:sub>
                          <m:r>
                            <a:rPr lang="de-DE" sz="1600" b="1">
                              <a:solidFill>
                                <a:srgbClr val="262626"/>
                              </a:solidFill>
                              <a:latin typeface="Cambria Math" panose="02040503050406030204" pitchFamily="18" charset="0"/>
                            </a:rPr>
                            <m:t>𝑖</m:t>
                          </m:r>
                        </m:sub>
                        <m:sup>
                          <m:r>
                            <a:rPr lang="de-DE" sz="1600" b="1">
                              <a:solidFill>
                                <a:srgbClr val="262626"/>
                              </a:solidFill>
                              <a:latin typeface="Cambria Math" panose="02040503050406030204" pitchFamily="18" charset="0"/>
                            </a:rPr>
                            <m:t>2</m:t>
                          </m:r>
                        </m:sup>
                      </m:sSubSup>
                    </m:oMath>
                  </m:oMathPara>
                </a14:m>
                <a:endParaRPr lang="de-DE" sz="1600" b="1" dirty="0">
                  <a:solidFill>
                    <a:srgbClr val="262626"/>
                  </a:solidFill>
                  <a:latin typeface="Cambria Math" panose="02040503050406030204" pitchFamily="18" charset="0"/>
                </a:endParaRPr>
              </a:p>
              <a:p>
                <a:pPr marL="180340" indent="-180340" algn="just"/>
                <a:endParaRPr lang="de-DE" dirty="0">
                  <a:latin typeface="Arial" panose="020B0604020202020204" pitchFamily="34" charset="0"/>
                  <a:ea typeface="SimSun" panose="02010600030101010101" pitchFamily="2" charset="-122"/>
                  <a:cs typeface="Times New Roman" panose="02020603050405020304" pitchFamily="18" charset="0"/>
                </a:endParaRPr>
              </a:p>
              <a:p>
                <a:endParaRPr lang="de-DE" i="1" dirty="0">
                  <a:solidFill>
                    <a:srgbClr val="000000"/>
                  </a:solidFill>
                  <a:latin typeface="Cambria Math" panose="02040503050406030204" pitchFamily="18" charset="0"/>
                  <a:ea typeface="SimSun" panose="02010600030101010101" pitchFamily="2" charset="-122"/>
                  <a:cs typeface="Arial" panose="020B0604020202020204" pitchFamily="34" charset="0"/>
                </a:endParaRPr>
              </a:p>
              <a:p>
                <a:endParaRPr lang="de-DE" i="1" dirty="0">
                  <a:solidFill>
                    <a:srgbClr val="000000"/>
                  </a:solidFill>
                  <a:latin typeface="Cambria Math" panose="02040503050406030204" pitchFamily="18" charset="0"/>
                  <a:ea typeface="SimSun" panose="02010600030101010101" pitchFamily="2" charset="-122"/>
                  <a:cs typeface="Arial" panose="020B0604020202020204" pitchFamily="34" charset="0"/>
                </a:endParaRPr>
              </a:p>
            </p:txBody>
          </p:sp>
        </mc:Choice>
        <mc:Fallback xmlns="">
          <p:sp>
            <p:nvSpPr>
              <p:cNvPr id="7" name="Inhaltsplatzhalter 13">
                <a:extLst>
                  <a:ext uri="{FF2B5EF4-FFF2-40B4-BE49-F238E27FC236}">
                    <a16:creationId xmlns:a16="http://schemas.microsoft.com/office/drawing/2014/main" id="{A295E9E0-A6A9-08A4-CFDC-C198C6F27A43}"/>
                  </a:ext>
                </a:extLst>
              </p:cNvPr>
              <p:cNvSpPr txBox="1">
                <a:spLocks noRot="1" noChangeAspect="1" noMove="1" noResize="1" noEditPoints="1" noAdjustHandles="1" noChangeArrowheads="1" noChangeShapeType="1" noTextEdit="1"/>
              </p:cNvSpPr>
              <p:nvPr/>
            </p:nvSpPr>
            <p:spPr bwMode="gray">
              <a:xfrm>
                <a:off x="479376" y="1340948"/>
                <a:ext cx="11233149" cy="791040"/>
              </a:xfrm>
              <a:prstGeom prst="rect">
                <a:avLst/>
              </a:prstGeom>
              <a:blipFill>
                <a:blip r:embed="rId3"/>
                <a:stretch>
                  <a:fillRect/>
                </a:stretch>
              </a:blipFill>
            </p:spPr>
            <p:txBody>
              <a:bodyPr/>
              <a:lstStyle/>
              <a:p>
                <a:r>
                  <a:rPr lang="de-DE">
                    <a:noFill/>
                  </a:rPr>
                  <a:t> </a:t>
                </a:r>
              </a:p>
            </p:txBody>
          </p:sp>
        </mc:Fallback>
      </mc:AlternateContent>
      <p:sp>
        <p:nvSpPr>
          <p:cNvPr id="8" name="Textfeld 7">
            <a:extLst>
              <a:ext uri="{FF2B5EF4-FFF2-40B4-BE49-F238E27FC236}">
                <a16:creationId xmlns:a16="http://schemas.microsoft.com/office/drawing/2014/main" id="{06642040-AEA6-D022-E5B7-A31A59DDD7CB}"/>
              </a:ext>
            </a:extLst>
          </p:cNvPr>
          <p:cNvSpPr txBox="1"/>
          <p:nvPr/>
        </p:nvSpPr>
        <p:spPr bwMode="gray">
          <a:xfrm>
            <a:off x="5499870" y="4761857"/>
            <a:ext cx="1880323" cy="215444"/>
          </a:xfrm>
          <a:prstGeom prst="rect">
            <a:avLst/>
          </a:prstGeom>
          <a:noFill/>
        </p:spPr>
        <p:txBody>
          <a:bodyPr vert="horz" wrap="none" lIns="0" tIns="0" rIns="0" bIns="0" rtlCol="0">
            <a:spAutoFit/>
          </a:bodyPr>
          <a:lstStyle/>
          <a:p>
            <a:pPr algn="l" rtl="0" eaLnBrk="1" fontAlgn="auto" hangingPunct="1">
              <a:lnSpc>
                <a:spcPct val="100000"/>
              </a:lnSpc>
              <a:spcBef>
                <a:spcPts val="600"/>
              </a:spcBef>
              <a:spcAft>
                <a:spcPts val="0"/>
              </a:spcAft>
              <a:buClr>
                <a:srgbClr val="00893D"/>
              </a:buClr>
            </a:pPr>
            <a:r>
              <a:rPr lang="de-DE" sz="1400" b="0" i="0" u="none" baseline="0" dirty="0">
                <a:solidFill>
                  <a:srgbClr val="000000"/>
                </a:solidFill>
                <a:latin typeface="Calibri" panose="020F0502020204030204" pitchFamily="34" charset="0"/>
              </a:rPr>
              <a:t>(j) Glättung vom Kennfeld</a:t>
            </a:r>
          </a:p>
        </p:txBody>
      </p:sp>
      <p:pic>
        <p:nvPicPr>
          <p:cNvPr id="9" name="Grafik 8">
            <a:extLst>
              <a:ext uri="{FF2B5EF4-FFF2-40B4-BE49-F238E27FC236}">
                <a16:creationId xmlns:a16="http://schemas.microsoft.com/office/drawing/2014/main" id="{7C36E273-37C8-5A6D-D632-81408F43C8AC}"/>
              </a:ext>
            </a:extLst>
          </p:cNvPr>
          <p:cNvPicPr>
            <a:picLocks noChangeAspect="1"/>
          </p:cNvPicPr>
          <p:nvPr/>
        </p:nvPicPr>
        <p:blipFill>
          <a:blip r:embed="rId4"/>
          <a:stretch>
            <a:fillRect/>
          </a:stretch>
        </p:blipFill>
        <p:spPr>
          <a:xfrm>
            <a:off x="3475813" y="2131988"/>
            <a:ext cx="5928436" cy="2583367"/>
          </a:xfrm>
          <a:prstGeom prst="rect">
            <a:avLst/>
          </a:prstGeom>
        </p:spPr>
      </p:pic>
    </p:spTree>
    <p:extLst>
      <p:ext uri="{BB962C8B-B14F-4D97-AF65-F5344CB8AC3E}">
        <p14:creationId xmlns:p14="http://schemas.microsoft.com/office/powerpoint/2010/main" val="101541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DA4EA29-6A5D-B38B-40DB-05E501713F9F}"/>
              </a:ext>
            </a:extLst>
          </p:cNvPr>
          <p:cNvSpPr>
            <a:spLocks noGrp="1"/>
          </p:cNvSpPr>
          <p:nvPr>
            <p:ph type="body" sz="quarter" idx="13"/>
          </p:nvPr>
        </p:nvSpPr>
        <p:spPr/>
        <p:txBody>
          <a:bodyPr/>
          <a:lstStyle/>
          <a:p>
            <a:r>
              <a:rPr lang="de-DE" dirty="0"/>
              <a:t>STEP IV Ziel: Optimale Geometrie und Position</a:t>
            </a:r>
          </a:p>
        </p:txBody>
      </p:sp>
      <p:sp>
        <p:nvSpPr>
          <p:cNvPr id="3" name="Titel 2">
            <a:extLst>
              <a:ext uri="{FF2B5EF4-FFF2-40B4-BE49-F238E27FC236}">
                <a16:creationId xmlns:a16="http://schemas.microsoft.com/office/drawing/2014/main" id="{230E4B15-7280-948C-DF91-F9028902D94F}"/>
              </a:ext>
            </a:extLst>
          </p:cNvPr>
          <p:cNvSpPr>
            <a:spLocks noGrp="1"/>
          </p:cNvSpPr>
          <p:nvPr>
            <p:ph type="title"/>
          </p:nvPr>
        </p:nvSpPr>
        <p:spPr/>
        <p:txBody>
          <a:bodyPr/>
          <a:lstStyle/>
          <a:p>
            <a:r>
              <a:rPr lang="de-DE" dirty="0"/>
              <a:t>Randbedingungen und globale Optimierung</a:t>
            </a:r>
          </a:p>
        </p:txBody>
      </p:sp>
      <p:sp>
        <p:nvSpPr>
          <p:cNvPr id="6" name="Foliennummernplatzhalter 5">
            <a:extLst>
              <a:ext uri="{FF2B5EF4-FFF2-40B4-BE49-F238E27FC236}">
                <a16:creationId xmlns:a16="http://schemas.microsoft.com/office/drawing/2014/main" id="{92329766-C772-BA62-C51B-A25A1B145EAE}"/>
              </a:ext>
            </a:extLst>
          </p:cNvPr>
          <p:cNvSpPr>
            <a:spLocks noGrp="1"/>
          </p:cNvSpPr>
          <p:nvPr>
            <p:ph type="sldNum" sz="quarter" idx="17"/>
          </p:nvPr>
        </p:nvSpPr>
        <p:spPr/>
        <p:txBody>
          <a:bodyPr/>
          <a:lstStyle/>
          <a:p>
            <a:fld id="{CCF10D83-73B2-4D20-BE53-AA27B2521160}" type="slidenum">
              <a:rPr lang="de-DE" smtClean="0"/>
              <a:pPr/>
              <a:t>14</a:t>
            </a:fld>
            <a:endParaRPr lang="de-DE" dirty="0"/>
          </a:p>
        </p:txBody>
      </p:sp>
      <p:sp>
        <p:nvSpPr>
          <p:cNvPr id="14" name="Inhaltsplatzhalter 13">
            <a:extLst>
              <a:ext uri="{FF2B5EF4-FFF2-40B4-BE49-F238E27FC236}">
                <a16:creationId xmlns:a16="http://schemas.microsoft.com/office/drawing/2014/main" id="{BCC946BA-1464-A957-5D6D-23DDCD99AC77}"/>
              </a:ext>
            </a:extLst>
          </p:cNvPr>
          <p:cNvSpPr>
            <a:spLocks noGrp="1"/>
          </p:cNvSpPr>
          <p:nvPr>
            <p:ph sz="quarter" idx="14"/>
          </p:nvPr>
        </p:nvSpPr>
        <p:spPr>
          <a:xfrm>
            <a:off x="479425" y="1628775"/>
            <a:ext cx="11233149" cy="4679950"/>
          </a:xfrm>
        </p:spPr>
        <p:txBody>
          <a:bodyPr/>
          <a:lstStyle>
            <a:lvl1pPr>
              <a:buClr>
                <a:srgbClr val="006E5D"/>
              </a:buClr>
              <a:buSzPct val="100000"/>
              <a:buFont typeface="Calibri" panose="020F0502020204030204" pitchFamily="34" charset="0"/>
              <a:buChar char="•"/>
            </a:lvl1pPr>
            <a:lvl2pPr>
              <a:buClr>
                <a:srgbClr val="006E5D"/>
              </a:buClr>
              <a:buSzPct val="100000"/>
              <a:buFont typeface="Calibri" panose="020F0502020204030204" pitchFamily="34" charset="0"/>
              <a:buChar char="•"/>
            </a:lvl2pPr>
            <a:lvl3pPr>
              <a:buClr>
                <a:schemeClr val="tx1"/>
              </a:buClr>
              <a:buSzPct val="100000"/>
              <a:buFont typeface="Symbol" panose="05050102010706020507" pitchFamily="18" charset="2"/>
              <a:buChar char="-"/>
            </a:lvl3pPr>
            <a:lvl4pPr>
              <a:buClrTx/>
              <a:buFont typeface="Calibri" panose="020F0502020204030204" pitchFamily="34" charset="0"/>
              <a:buChar char="–"/>
            </a:lvl4pPr>
            <a:lvl5pPr>
              <a:buClrTx/>
              <a:buFont typeface="Calibri" panose="020F0502020204030204" pitchFamily="34" charset="0"/>
              <a:buChar char="–"/>
            </a:lvl5pPr>
            <a:lvl6pPr>
              <a:buClrTx/>
              <a:buFont typeface="Calibri" panose="020F0502020204030204" pitchFamily="34" charset="0"/>
              <a:buChar char="–"/>
            </a:lvl6pPr>
            <a:lvl7pPr>
              <a:buClrTx/>
              <a:buFont typeface="Calibri" panose="020F0502020204030204" pitchFamily="34" charset="0"/>
              <a:buChar char="–"/>
            </a:lvl7pPr>
            <a:lvl8pPr>
              <a:buClrTx/>
              <a:buFont typeface="Calibri" panose="020F0502020204030204" pitchFamily="34" charset="0"/>
              <a:buChar char="–"/>
            </a:lvl8pPr>
            <a:lvl9pPr>
              <a:buClrTx/>
              <a:buFont typeface="Calibri" panose="020F0502020204030204" pitchFamily="34" charset="0"/>
              <a:buChar char="–"/>
            </a:lvl9pPr>
          </a:lstStyle>
          <a:p>
            <a:pPr marL="285750" indent="-285750" algn="just"/>
            <a:r>
              <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rPr>
              <a:t>Randbedingungen: </a:t>
            </a:r>
          </a:p>
          <a:p>
            <a:pPr marL="468630" lvl="1" indent="-285750" algn="just">
              <a:buFont typeface="Courier New" panose="02070309020205020404" pitchFamily="49" charset="0"/>
              <a:buChar char="o"/>
            </a:pPr>
            <a:r>
              <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rPr>
              <a:t>Auflösung &lt; 1°</a:t>
            </a:r>
          </a:p>
          <a:p>
            <a:pPr marL="468630" lvl="1" indent="-285750" algn="just">
              <a:buFont typeface="Courier New" panose="02070309020205020404" pitchFamily="49" charset="0"/>
              <a:buChar char="o"/>
            </a:pPr>
            <a:r>
              <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rPr>
              <a:t>THD &lt; 5%  </a:t>
            </a:r>
          </a:p>
          <a:p>
            <a:pPr marL="285750" indent="-285750" algn="just"/>
            <a:endParaRPr lang="de-DE"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marL="285750" indent="-285750" algn="just"/>
            <a:r>
              <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rPr>
              <a:t>Suche nach dem globalen Minimum → Multi-Start-Methode</a:t>
            </a:r>
            <a:endParaRPr lang="de-DE" dirty="0">
              <a:effectLst/>
              <a:latin typeface="Arial" panose="020B0604020202020204" pitchFamily="34" charset="0"/>
              <a:ea typeface="SimSun" panose="02010600030101010101" pitchFamily="2" charset="-122"/>
              <a:cs typeface="Times New Roman" panose="02020603050405020304" pitchFamily="18" charset="0"/>
            </a:endParaRPr>
          </a:p>
          <a:p>
            <a:pPr>
              <a:buNone/>
            </a:pPr>
            <a:endParaRPr lang="de-DE" i="1" dirty="0">
              <a:solidFill>
                <a:srgbClr val="000000"/>
              </a:solidFill>
              <a:effectLst/>
              <a:latin typeface="Cambria Math" panose="02040503050406030204" pitchFamily="18" charset="0"/>
              <a:ea typeface="SimSun" panose="02010600030101010101" pitchFamily="2" charset="-122"/>
              <a:cs typeface="Arial" panose="020B0604020202020204" pitchFamily="34" charset="0"/>
            </a:endParaRPr>
          </a:p>
          <a:p>
            <a:pPr>
              <a:buNone/>
            </a:pPr>
            <a:endParaRPr lang="de-DE" i="1" dirty="0">
              <a:solidFill>
                <a:srgbClr val="000000"/>
              </a:solidFill>
              <a:effectLst/>
              <a:latin typeface="Cambria Math" panose="02040503050406030204" pitchFamily="18" charset="0"/>
              <a:ea typeface="SimSun" panose="02010600030101010101" pitchFamily="2" charset="-122"/>
              <a:cs typeface="Arial" panose="020B0604020202020204" pitchFamily="34" charset="0"/>
            </a:endParaRPr>
          </a:p>
        </p:txBody>
      </p:sp>
      <p:pic>
        <p:nvPicPr>
          <p:cNvPr id="7" name="Grafik 6">
            <a:extLst>
              <a:ext uri="{FF2B5EF4-FFF2-40B4-BE49-F238E27FC236}">
                <a16:creationId xmlns:a16="http://schemas.microsoft.com/office/drawing/2014/main" id="{4EB06982-E91E-30FB-A66E-3A9103ECAAA3}"/>
              </a:ext>
            </a:extLst>
          </p:cNvPr>
          <p:cNvPicPr>
            <a:picLocks noChangeAspect="1"/>
          </p:cNvPicPr>
          <p:nvPr/>
        </p:nvPicPr>
        <p:blipFill>
          <a:blip r:embed="rId3"/>
          <a:stretch>
            <a:fillRect/>
          </a:stretch>
        </p:blipFill>
        <p:spPr>
          <a:xfrm>
            <a:off x="3047476" y="3429000"/>
            <a:ext cx="4991100" cy="2097487"/>
          </a:xfrm>
          <a:prstGeom prst="rect">
            <a:avLst/>
          </a:prstGeom>
        </p:spPr>
      </p:pic>
      <p:sp>
        <p:nvSpPr>
          <p:cNvPr id="4" name="Textfeld 3">
            <a:extLst>
              <a:ext uri="{FF2B5EF4-FFF2-40B4-BE49-F238E27FC236}">
                <a16:creationId xmlns:a16="http://schemas.microsoft.com/office/drawing/2014/main" id="{AFBE99E8-F0CB-B43F-F0B2-3BB3334719CD}"/>
              </a:ext>
            </a:extLst>
          </p:cNvPr>
          <p:cNvSpPr txBox="1"/>
          <p:nvPr/>
        </p:nvSpPr>
        <p:spPr bwMode="gray">
          <a:xfrm>
            <a:off x="4537173" y="5743106"/>
            <a:ext cx="1724831" cy="215444"/>
          </a:xfrm>
          <a:prstGeom prst="rect">
            <a:avLst/>
          </a:prstGeom>
          <a:noFill/>
        </p:spPr>
        <p:txBody>
          <a:bodyPr vert="horz" wrap="none" lIns="0" tIns="0" rIns="0" bIns="0" rtlCol="0">
            <a:spAutoFit/>
          </a:bodyPr>
          <a:lstStyle/>
          <a:p>
            <a:pPr algn="l" rtl="0" eaLnBrk="1" fontAlgn="auto" hangingPunct="1">
              <a:lnSpc>
                <a:spcPct val="100000"/>
              </a:lnSpc>
              <a:spcBef>
                <a:spcPts val="600"/>
              </a:spcBef>
              <a:spcAft>
                <a:spcPts val="0"/>
              </a:spcAft>
              <a:buClr>
                <a:srgbClr val="00893D"/>
              </a:buClr>
            </a:pPr>
            <a:r>
              <a:rPr lang="de-DE" sz="1400" b="0" i="0" u="none" baseline="0" dirty="0">
                <a:solidFill>
                  <a:srgbClr val="000000"/>
                </a:solidFill>
                <a:latin typeface="Calibri" panose="020F0502020204030204" pitchFamily="34" charset="0"/>
              </a:rPr>
              <a:t>k) Multi-Start-Methode</a:t>
            </a:r>
          </a:p>
        </p:txBody>
      </p:sp>
    </p:spTree>
    <p:extLst>
      <p:ext uri="{BB962C8B-B14F-4D97-AF65-F5344CB8AC3E}">
        <p14:creationId xmlns:p14="http://schemas.microsoft.com/office/powerpoint/2010/main" val="3117597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ußzeilenplatzhalter 6">
            <a:extLst>
              <a:ext uri="{FF2B5EF4-FFF2-40B4-BE49-F238E27FC236}">
                <a16:creationId xmlns:a16="http://schemas.microsoft.com/office/drawing/2014/main" id="{1EFAA09E-100F-A8FF-91A4-EFFD9B8500DC}"/>
              </a:ext>
            </a:extLst>
          </p:cNvPr>
          <p:cNvSpPr>
            <a:spLocks noGrp="1"/>
          </p:cNvSpPr>
          <p:nvPr>
            <p:ph type="ftr" sz="quarter" idx="15"/>
          </p:nvPr>
        </p:nvSpPr>
        <p:spPr/>
        <p:txBody>
          <a:bodyPr/>
          <a:lstStyle/>
          <a:p>
            <a:r>
              <a:rPr lang="en-US" dirty="0"/>
              <a:t>Rebecca Jonas</a:t>
            </a:r>
          </a:p>
        </p:txBody>
      </p:sp>
      <p:grpSp>
        <p:nvGrpSpPr>
          <p:cNvPr id="14" name="Gruppieren 13">
            <a:extLst>
              <a:ext uri="{FF2B5EF4-FFF2-40B4-BE49-F238E27FC236}">
                <a16:creationId xmlns:a16="http://schemas.microsoft.com/office/drawing/2014/main" id="{C98CEBDC-61A9-69F2-32E0-0AC8E04F3630}"/>
              </a:ext>
            </a:extLst>
          </p:cNvPr>
          <p:cNvGrpSpPr/>
          <p:nvPr>
            <p:custDataLst>
              <p:tags r:id="rId2"/>
            </p:custDataLst>
          </p:nvPr>
        </p:nvGrpSpPr>
        <p:grpSpPr>
          <a:xfrm>
            <a:off x="587440" y="1772816"/>
            <a:ext cx="10284600" cy="2520002"/>
            <a:chOff x="587440" y="1772816"/>
            <a:chExt cx="10284600" cy="2520002"/>
          </a:xfrm>
        </p:grpSpPr>
        <p:sp>
          <p:nvSpPr>
            <p:cNvPr id="2" name="MIO_AGENDA_ELEMENT_TITEL_1">
              <a:hlinkClick r:id="rId16" action="ppaction://hlinksldjump"/>
              <a:extLst>
                <a:ext uri="{FF2B5EF4-FFF2-40B4-BE49-F238E27FC236}">
                  <a16:creationId xmlns:a16="http://schemas.microsoft.com/office/drawing/2014/main" id="{5E3761DE-E740-4A99-8BF2-28E390A36D16}"/>
                </a:ext>
              </a:extLst>
            </p:cNvPr>
            <p:cNvSpPr>
              <a:spLocks/>
            </p:cNvSpPr>
            <p:nvPr>
              <p:custDataLst>
                <p:tags r:id="rId4"/>
              </p:custDataLst>
            </p:nvPr>
          </p:nvSpPr>
          <p:spPr>
            <a:xfrm>
              <a:off x="1332040" y="177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a:solidFill>
                    <a:schemeClr val="dk1"/>
                  </a:solidFill>
                </a:rPr>
                <a:t>Motivation und Aufgabenstellung</a:t>
              </a:r>
              <a:endParaRPr lang="en-US" sz="2000" dirty="0">
                <a:solidFill>
                  <a:schemeClr val="dk1"/>
                </a:solidFill>
              </a:endParaRPr>
            </a:p>
          </p:txBody>
        </p:sp>
        <p:sp>
          <p:nvSpPr>
            <p:cNvPr id="3" name="MIO_AGENDA_ELEMENT_ELEMENTNUMBER_1">
              <a:hlinkClick r:id="rId16" action="ppaction://hlinksldjump"/>
              <a:extLst>
                <a:ext uri="{FF2B5EF4-FFF2-40B4-BE49-F238E27FC236}">
                  <a16:creationId xmlns:a16="http://schemas.microsoft.com/office/drawing/2014/main" id="{C06F1428-1891-4567-A0B3-101385EDFB86}"/>
                </a:ext>
              </a:extLst>
            </p:cNvPr>
            <p:cNvSpPr>
              <a:spLocks/>
            </p:cNvSpPr>
            <p:nvPr>
              <p:custDataLst>
                <p:tags r:id="rId5"/>
              </p:custDataLst>
            </p:nvPr>
          </p:nvSpPr>
          <p:spPr>
            <a:xfrm>
              <a:off x="587440" y="177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1</a:t>
              </a:r>
              <a:endParaRPr lang="en-US" sz="3600" b="1" dirty="0">
                <a:solidFill>
                  <a:srgbClr val="CED5DA"/>
                </a:solidFill>
              </a:endParaRPr>
            </a:p>
          </p:txBody>
        </p:sp>
        <p:sp>
          <p:nvSpPr>
            <p:cNvPr id="4" name="MIO_AGENDA_ELEMENT_TITEL_2">
              <a:hlinkClick r:id="rId17" action="ppaction://hlinksldjump"/>
              <a:extLst>
                <a:ext uri="{FF2B5EF4-FFF2-40B4-BE49-F238E27FC236}">
                  <a16:creationId xmlns:a16="http://schemas.microsoft.com/office/drawing/2014/main" id="{5E3761DE-E740-4A99-8BF2-28E390A36D16}"/>
                </a:ext>
              </a:extLst>
            </p:cNvPr>
            <p:cNvSpPr>
              <a:spLocks/>
            </p:cNvSpPr>
            <p:nvPr>
              <p:custDataLst>
                <p:tags r:id="rId6"/>
              </p:custDataLst>
            </p:nvPr>
          </p:nvSpPr>
          <p:spPr>
            <a:xfrm>
              <a:off x="1332040" y="231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a:solidFill>
                    <a:schemeClr val="dk1"/>
                  </a:solidFill>
                </a:rPr>
                <a:t>Stand der Technik</a:t>
              </a:r>
              <a:endParaRPr lang="en-US" sz="2000" dirty="0">
                <a:solidFill>
                  <a:schemeClr val="dk1"/>
                </a:solidFill>
              </a:endParaRPr>
            </a:p>
          </p:txBody>
        </p:sp>
        <p:sp>
          <p:nvSpPr>
            <p:cNvPr id="5" name="MIO_AGENDA_ELEMENT_ELEMENTNUMBER_2">
              <a:hlinkClick r:id="rId17" action="ppaction://hlinksldjump"/>
              <a:extLst>
                <a:ext uri="{FF2B5EF4-FFF2-40B4-BE49-F238E27FC236}">
                  <a16:creationId xmlns:a16="http://schemas.microsoft.com/office/drawing/2014/main" id="{C06F1428-1891-4567-A0B3-101385EDFB86}"/>
                </a:ext>
              </a:extLst>
            </p:cNvPr>
            <p:cNvSpPr>
              <a:spLocks/>
            </p:cNvSpPr>
            <p:nvPr>
              <p:custDataLst>
                <p:tags r:id="rId7"/>
              </p:custDataLst>
            </p:nvPr>
          </p:nvSpPr>
          <p:spPr>
            <a:xfrm>
              <a:off x="587440" y="231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2</a:t>
              </a:r>
              <a:endParaRPr lang="en-US" sz="3600" b="1" dirty="0">
                <a:solidFill>
                  <a:srgbClr val="CED5DA"/>
                </a:solidFill>
              </a:endParaRPr>
            </a:p>
          </p:txBody>
        </p:sp>
        <p:sp>
          <p:nvSpPr>
            <p:cNvPr id="8" name="MIO_AGENDA_ELEMENT_TITEL_3">
              <a:hlinkClick r:id="rId18" action="ppaction://hlinksldjump"/>
              <a:extLst>
                <a:ext uri="{FF2B5EF4-FFF2-40B4-BE49-F238E27FC236}">
                  <a16:creationId xmlns:a16="http://schemas.microsoft.com/office/drawing/2014/main" id="{5E3761DE-E740-4A99-8BF2-28E390A36D16}"/>
                </a:ext>
              </a:extLst>
            </p:cNvPr>
            <p:cNvSpPr>
              <a:spLocks/>
            </p:cNvSpPr>
            <p:nvPr>
              <p:custDataLst>
                <p:tags r:id="rId8"/>
              </p:custDataLst>
            </p:nvPr>
          </p:nvSpPr>
          <p:spPr>
            <a:xfrm>
              <a:off x="1332040" y="285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a:solidFill>
                    <a:schemeClr val="dk1"/>
                  </a:solidFill>
                </a:rPr>
                <a:t>Methodik</a:t>
              </a:r>
              <a:endParaRPr lang="en-US" sz="2000" dirty="0">
                <a:solidFill>
                  <a:schemeClr val="dk1"/>
                </a:solidFill>
              </a:endParaRPr>
            </a:p>
          </p:txBody>
        </p:sp>
        <p:sp>
          <p:nvSpPr>
            <p:cNvPr id="9" name="MIO_AGENDA_ELEMENT_ELEMENTNUMBER_3">
              <a:hlinkClick r:id="rId18" action="ppaction://hlinksldjump"/>
              <a:extLst>
                <a:ext uri="{FF2B5EF4-FFF2-40B4-BE49-F238E27FC236}">
                  <a16:creationId xmlns:a16="http://schemas.microsoft.com/office/drawing/2014/main" id="{C06F1428-1891-4567-A0B3-101385EDFB86}"/>
                </a:ext>
              </a:extLst>
            </p:cNvPr>
            <p:cNvSpPr>
              <a:spLocks/>
            </p:cNvSpPr>
            <p:nvPr>
              <p:custDataLst>
                <p:tags r:id="rId9"/>
              </p:custDataLst>
            </p:nvPr>
          </p:nvSpPr>
          <p:spPr>
            <a:xfrm>
              <a:off x="587440" y="285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3</a:t>
              </a:r>
              <a:endParaRPr lang="en-US" sz="3600" b="1" dirty="0">
                <a:solidFill>
                  <a:srgbClr val="CED5DA"/>
                </a:solidFill>
              </a:endParaRPr>
            </a:p>
          </p:txBody>
        </p:sp>
        <p:sp>
          <p:nvSpPr>
            <p:cNvPr id="10" name="MIO_AGENDA_ELEMENT_TITEL_4">
              <a:hlinkClick r:id="rId19" action="ppaction://hlinksldjump"/>
              <a:extLst>
                <a:ext uri="{FF2B5EF4-FFF2-40B4-BE49-F238E27FC236}">
                  <a16:creationId xmlns:a16="http://schemas.microsoft.com/office/drawing/2014/main" id="{05059EAB-CE71-435F-A603-EE4FA6670A53}"/>
                </a:ext>
              </a:extLst>
            </p:cNvPr>
            <p:cNvSpPr>
              <a:spLocks/>
            </p:cNvSpPr>
            <p:nvPr>
              <p:custDataLst>
                <p:tags r:id="rId10"/>
              </p:custDataLst>
            </p:nvPr>
          </p:nvSpPr>
          <p:spPr>
            <a:xfrm>
              <a:off x="1332040" y="339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b="1">
                  <a:solidFill>
                    <a:schemeClr val="dk1"/>
                  </a:solidFill>
                </a:rPr>
                <a:t>Ergebnisse</a:t>
              </a:r>
              <a:endParaRPr lang="en-US" sz="2000" b="1" dirty="0">
                <a:solidFill>
                  <a:schemeClr val="dk1"/>
                </a:solidFill>
              </a:endParaRPr>
            </a:p>
          </p:txBody>
        </p:sp>
        <p:sp>
          <p:nvSpPr>
            <p:cNvPr id="11" name="MIO_AGENDA_ELEMENT_ELEMENTNUMBER_4">
              <a:hlinkClick r:id="rId19" action="ppaction://hlinksldjump"/>
              <a:extLst>
                <a:ext uri="{FF2B5EF4-FFF2-40B4-BE49-F238E27FC236}">
                  <a16:creationId xmlns:a16="http://schemas.microsoft.com/office/drawing/2014/main" id="{12A87FAF-CF3F-4101-B67C-1C2D0B5833F7}"/>
                </a:ext>
              </a:extLst>
            </p:cNvPr>
            <p:cNvSpPr>
              <a:spLocks/>
            </p:cNvSpPr>
            <p:nvPr>
              <p:custDataLst>
                <p:tags r:id="rId11"/>
              </p:custDataLst>
            </p:nvPr>
          </p:nvSpPr>
          <p:spPr>
            <a:xfrm>
              <a:off x="587440" y="339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4</a:t>
              </a:r>
              <a:endParaRPr lang="en-US" sz="3600" b="1" dirty="0">
                <a:solidFill>
                  <a:srgbClr val="CED5DA"/>
                </a:solidFill>
              </a:endParaRPr>
            </a:p>
          </p:txBody>
        </p:sp>
        <p:sp>
          <p:nvSpPr>
            <p:cNvPr id="12" name="MIO_AGENDA_ELEMENT_TITEL_5">
              <a:hlinkClick r:id="rId20" action="ppaction://hlinksldjump"/>
              <a:extLst>
                <a:ext uri="{FF2B5EF4-FFF2-40B4-BE49-F238E27FC236}">
                  <a16:creationId xmlns:a16="http://schemas.microsoft.com/office/drawing/2014/main" id="{5E3761DE-E740-4A99-8BF2-28E390A36D16}"/>
                </a:ext>
              </a:extLst>
            </p:cNvPr>
            <p:cNvSpPr>
              <a:spLocks/>
            </p:cNvSpPr>
            <p:nvPr>
              <p:custDataLst>
                <p:tags r:id="rId12"/>
              </p:custDataLst>
            </p:nvPr>
          </p:nvSpPr>
          <p:spPr>
            <a:xfrm>
              <a:off x="1332040" y="3932817"/>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a:solidFill>
                    <a:schemeClr val="dk1"/>
                  </a:solidFill>
                </a:rPr>
                <a:t>Zusammenfassung und Ausblick</a:t>
              </a:r>
              <a:endParaRPr lang="en-US" sz="2000" dirty="0">
                <a:solidFill>
                  <a:schemeClr val="dk1"/>
                </a:solidFill>
              </a:endParaRPr>
            </a:p>
          </p:txBody>
        </p:sp>
        <p:sp>
          <p:nvSpPr>
            <p:cNvPr id="13" name="MIO_AGENDA_ELEMENT_ELEMENTNUMBER_5">
              <a:hlinkClick r:id="rId20" action="ppaction://hlinksldjump"/>
              <a:extLst>
                <a:ext uri="{FF2B5EF4-FFF2-40B4-BE49-F238E27FC236}">
                  <a16:creationId xmlns:a16="http://schemas.microsoft.com/office/drawing/2014/main" id="{C06F1428-1891-4567-A0B3-101385EDFB86}"/>
                </a:ext>
              </a:extLst>
            </p:cNvPr>
            <p:cNvSpPr>
              <a:spLocks/>
            </p:cNvSpPr>
            <p:nvPr>
              <p:custDataLst>
                <p:tags r:id="rId13"/>
              </p:custDataLst>
            </p:nvPr>
          </p:nvSpPr>
          <p:spPr>
            <a:xfrm>
              <a:off x="587440" y="3932817"/>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5</a:t>
              </a:r>
              <a:endParaRPr lang="en-US" sz="3600" b="1" dirty="0">
                <a:solidFill>
                  <a:srgbClr val="CED5DA"/>
                </a:solidFill>
              </a:endParaRPr>
            </a:p>
          </p:txBody>
        </p:sp>
      </p:grpSp>
      <p:sp>
        <p:nvSpPr>
          <p:cNvPr id="6" name="Titel 5">
            <a:extLst>
              <a:ext uri="{FF2B5EF4-FFF2-40B4-BE49-F238E27FC236}">
                <a16:creationId xmlns:a16="http://schemas.microsoft.com/office/drawing/2014/main" id="{2364FC6A-1150-A0D5-B784-581E5E756628}"/>
              </a:ext>
            </a:extLst>
          </p:cNvPr>
          <p:cNvSpPr>
            <a:spLocks noGrp="1"/>
          </p:cNvSpPr>
          <p:nvPr>
            <p:ph type="title"/>
            <p:custDataLst>
              <p:tags r:id="rId3"/>
            </p:custDataLst>
          </p:nvPr>
        </p:nvSpPr>
        <p:spPr/>
        <p:txBody>
          <a:bodyPr/>
          <a:lstStyle/>
          <a:p>
            <a:r>
              <a:rPr lang="de-DE"/>
              <a:t>Agenda</a:t>
            </a:r>
          </a:p>
        </p:txBody>
      </p:sp>
    </p:spTree>
    <p:custDataLst>
      <p:tags r:id="rId1"/>
    </p:custDataLst>
    <p:extLst>
      <p:ext uri="{BB962C8B-B14F-4D97-AF65-F5344CB8AC3E}">
        <p14:creationId xmlns:p14="http://schemas.microsoft.com/office/powerpoint/2010/main" val="1356711940"/>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DA4EA29-6A5D-B38B-40DB-05E501713F9F}"/>
              </a:ext>
            </a:extLst>
          </p:cNvPr>
          <p:cNvSpPr>
            <a:spLocks noGrp="1"/>
          </p:cNvSpPr>
          <p:nvPr>
            <p:ph type="body" sz="quarter" idx="13"/>
          </p:nvPr>
        </p:nvSpPr>
        <p:spPr/>
        <p:txBody>
          <a:bodyPr/>
          <a:lstStyle/>
          <a:p>
            <a:r>
              <a:rPr lang="de-DE" dirty="0"/>
              <a:t>STEP IV Ziel: Optimale Geometrie und Position</a:t>
            </a:r>
          </a:p>
        </p:txBody>
      </p:sp>
      <p:sp>
        <p:nvSpPr>
          <p:cNvPr id="3" name="Titel 2">
            <a:extLst>
              <a:ext uri="{FF2B5EF4-FFF2-40B4-BE49-F238E27FC236}">
                <a16:creationId xmlns:a16="http://schemas.microsoft.com/office/drawing/2014/main" id="{230E4B15-7280-948C-DF91-F9028902D94F}"/>
              </a:ext>
            </a:extLst>
          </p:cNvPr>
          <p:cNvSpPr>
            <a:spLocks noGrp="1"/>
          </p:cNvSpPr>
          <p:nvPr>
            <p:ph type="title"/>
          </p:nvPr>
        </p:nvSpPr>
        <p:spPr/>
        <p:txBody>
          <a:bodyPr/>
          <a:lstStyle/>
          <a:p>
            <a:r>
              <a:rPr lang="de-DE" dirty="0"/>
              <a:t>Ergebnisse</a:t>
            </a:r>
          </a:p>
        </p:txBody>
      </p:sp>
      <p:sp>
        <p:nvSpPr>
          <p:cNvPr id="6" name="Foliennummernplatzhalter 5">
            <a:extLst>
              <a:ext uri="{FF2B5EF4-FFF2-40B4-BE49-F238E27FC236}">
                <a16:creationId xmlns:a16="http://schemas.microsoft.com/office/drawing/2014/main" id="{92329766-C772-BA62-C51B-A25A1B145EAE}"/>
              </a:ext>
            </a:extLst>
          </p:cNvPr>
          <p:cNvSpPr>
            <a:spLocks noGrp="1"/>
          </p:cNvSpPr>
          <p:nvPr>
            <p:ph type="sldNum" sz="quarter" idx="17"/>
          </p:nvPr>
        </p:nvSpPr>
        <p:spPr/>
        <p:txBody>
          <a:bodyPr/>
          <a:lstStyle/>
          <a:p>
            <a:fld id="{CCF10D83-73B2-4D20-BE53-AA27B2521160}" type="slidenum">
              <a:rPr lang="de-DE" smtClean="0"/>
              <a:pPr/>
              <a:t>16</a:t>
            </a:fld>
            <a:endParaRPr lang="de-DE" dirty="0"/>
          </a:p>
        </p:txBody>
      </p:sp>
      <p:sp>
        <p:nvSpPr>
          <p:cNvPr id="14" name="Inhaltsplatzhalter 13">
            <a:extLst>
              <a:ext uri="{FF2B5EF4-FFF2-40B4-BE49-F238E27FC236}">
                <a16:creationId xmlns:a16="http://schemas.microsoft.com/office/drawing/2014/main" id="{BCC946BA-1464-A957-5D6D-23DDCD99AC77}"/>
              </a:ext>
            </a:extLst>
          </p:cNvPr>
          <p:cNvSpPr>
            <a:spLocks noGrp="1"/>
          </p:cNvSpPr>
          <p:nvPr>
            <p:ph sz="quarter" idx="14"/>
          </p:nvPr>
        </p:nvSpPr>
        <p:spPr>
          <a:xfrm>
            <a:off x="479425" y="1628776"/>
            <a:ext cx="6481814" cy="4679949"/>
          </a:xfrm>
        </p:spPr>
        <p:txBody>
          <a:bodyPr/>
          <a:lstStyle>
            <a:lvl1pPr>
              <a:buClr>
                <a:srgbClr val="006E5D"/>
              </a:buClr>
              <a:buSzPct val="100000"/>
              <a:buFont typeface="Calibri" panose="020F0502020204030204" pitchFamily="34" charset="0"/>
              <a:buChar char="•"/>
            </a:lvl1pPr>
            <a:lvl2pPr>
              <a:buClr>
                <a:srgbClr val="006E5D"/>
              </a:buClr>
              <a:buSzPct val="100000"/>
              <a:buFont typeface="Calibri" panose="020F0502020204030204" pitchFamily="34" charset="0"/>
              <a:buChar char="•"/>
            </a:lvl2pPr>
            <a:lvl3pPr>
              <a:buClr>
                <a:schemeClr val="tx1"/>
              </a:buClr>
              <a:buSzPct val="100000"/>
              <a:buFont typeface="Symbol" panose="05050102010706020507" pitchFamily="18" charset="2"/>
              <a:buChar char="-"/>
            </a:lvl3pPr>
            <a:lvl4pPr>
              <a:buClrTx/>
              <a:buFont typeface="Calibri" panose="020F0502020204030204" pitchFamily="34" charset="0"/>
              <a:buChar char="–"/>
            </a:lvl4pPr>
            <a:lvl5pPr>
              <a:buClrTx/>
              <a:buFont typeface="Calibri" panose="020F0502020204030204" pitchFamily="34" charset="0"/>
              <a:buChar char="–"/>
            </a:lvl5pPr>
            <a:lvl6pPr>
              <a:buClrTx/>
              <a:buFont typeface="Calibri" panose="020F0502020204030204" pitchFamily="34" charset="0"/>
              <a:buChar char="–"/>
            </a:lvl6pPr>
            <a:lvl7pPr>
              <a:buClrTx/>
              <a:buFont typeface="Calibri" panose="020F0502020204030204" pitchFamily="34" charset="0"/>
              <a:buChar char="–"/>
            </a:lvl7pPr>
            <a:lvl8pPr>
              <a:buClrTx/>
              <a:buFont typeface="Calibri" panose="020F0502020204030204" pitchFamily="34" charset="0"/>
              <a:buChar char="–"/>
            </a:lvl8pPr>
            <a:lvl9pPr>
              <a:buClrTx/>
              <a:buFont typeface="Calibri" panose="020F0502020204030204" pitchFamily="34" charset="0"/>
              <a:buChar char="–"/>
            </a:lvl9pPr>
          </a:lstStyle>
          <a:p>
            <a:pPr marL="285750" indent="-285750" algn="just"/>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Bestimmung von:</a:t>
            </a:r>
          </a:p>
          <a:p>
            <a:pPr marL="468630" lvl="1" indent="-285750" algn="just">
              <a:buFont typeface="Courier New" panose="02070309020205020404" pitchFamily="49" charset="0"/>
              <a:buChar char="o"/>
            </a:pPr>
            <a:r>
              <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rPr>
              <a:t>optimalem Magnetradius und -länge</a:t>
            </a:r>
            <a:endParaRPr lang="de-DE"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marL="468630" lvl="1" indent="-285750" algn="just">
              <a:buFont typeface="Courier New" panose="02070309020205020404" pitchFamily="49" charset="0"/>
              <a:buChar char="o"/>
            </a:pPr>
            <a:r>
              <a:rPr lang="de-DE" dirty="0" err="1">
                <a:solidFill>
                  <a:srgbClr val="000000"/>
                </a:solidFill>
                <a:effectLst/>
                <a:latin typeface="Arial" panose="020B0604020202020204" pitchFamily="34" charset="0"/>
                <a:ea typeface="SimSun" panose="02010600030101010101" pitchFamily="2" charset="-122"/>
                <a:cs typeface="Arial" panose="020B0604020202020204" pitchFamily="34" charset="0"/>
              </a:rPr>
              <a:t>Koaxialität</a:t>
            </a:r>
            <a:endPar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68630" lvl="1" indent="-285750" algn="just">
              <a:buFont typeface="Courier New" panose="02070309020205020404" pitchFamily="49" charset="0"/>
              <a:buChar char="o"/>
            </a:pPr>
            <a:r>
              <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rPr>
              <a:t>Zugehörige Kosten</a:t>
            </a:r>
          </a:p>
          <a:p>
            <a:pPr marL="468630" lvl="1" indent="-285750" algn="just">
              <a:buFont typeface="Courier New" panose="02070309020205020404" pitchFamily="49" charset="0"/>
              <a:buChar char="o"/>
            </a:pPr>
            <a:endParaRPr lang="de-DE"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marL="285750" indent="-285750" algn="just"/>
            <a:r>
              <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rPr>
              <a:t>Grundsätzlich höhere Remanenz und kleiner Messabstand zu empfehlen</a:t>
            </a:r>
            <a:endParaRPr lang="de-DE" dirty="0">
              <a:solidFill>
                <a:srgbClr val="000000"/>
              </a:solidFill>
              <a:effectLst/>
              <a:highlight>
                <a:srgbClr val="FFFF00"/>
              </a:highlight>
              <a:latin typeface="Arial" panose="020B0604020202020204" pitchFamily="34" charset="0"/>
              <a:ea typeface="SimSun" panose="02010600030101010101" pitchFamily="2" charset="-122"/>
              <a:cs typeface="Arial" panose="020B0604020202020204" pitchFamily="34" charset="0"/>
            </a:endParaRPr>
          </a:p>
          <a:p>
            <a:pPr algn="just">
              <a:buNone/>
            </a:pPr>
            <a:endPar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285750" indent="-285750" algn="just"/>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Optimierung mit angegebenem Material und konsistenten Gewichtungswerten: </a:t>
            </a:r>
          </a:p>
          <a:p>
            <a:pPr marL="468630" lvl="1" indent="-285750" algn="just">
              <a:buFont typeface="Courier New" panose="02070309020205020404" pitchFamily="49" charset="0"/>
              <a:buChar char="o"/>
            </a:pPr>
            <a:r>
              <a:rPr lang="de-DE" dirty="0" err="1">
                <a:solidFill>
                  <a:srgbClr val="000000"/>
                </a:solidFill>
                <a:latin typeface="Arial" panose="020B0604020202020204" pitchFamily="34" charset="0"/>
                <a:ea typeface="SimSun" panose="02010600030101010101" pitchFamily="2" charset="-122"/>
                <a:cs typeface="Arial" panose="020B0604020202020204" pitchFamily="34" charset="0"/>
              </a:rPr>
              <a:t>Koaxialität</a:t>
            </a: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 eines Ferritmagneten sollte kleiner sein</a:t>
            </a:r>
          </a:p>
          <a:p>
            <a:pPr marL="468630" lvl="1" indent="-285750" algn="just">
              <a:buFont typeface="Courier New" panose="02070309020205020404" pitchFamily="49" charset="0"/>
              <a:buChar char="o"/>
            </a:pP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Radius des Ferritmagnete sollte größer gewählt werden</a:t>
            </a:r>
          </a:p>
          <a:p>
            <a:pPr algn="just">
              <a:buNone/>
            </a:pP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p>
            <a:pPr>
              <a:buNone/>
            </a:pPr>
            <a:endParaRPr lang="de-DE" sz="1400" i="1" dirty="0">
              <a:solidFill>
                <a:srgbClr val="000000"/>
              </a:solidFill>
              <a:effectLst/>
              <a:latin typeface="Cambria Math" panose="02040503050406030204" pitchFamily="18" charset="0"/>
              <a:ea typeface="SimSun" panose="02010600030101010101" pitchFamily="2" charset="-122"/>
              <a:cs typeface="Arial" panose="020B0604020202020204" pitchFamily="34" charset="0"/>
            </a:endParaRPr>
          </a:p>
          <a:p>
            <a:pPr>
              <a:buNone/>
            </a:pPr>
            <a:endParaRPr lang="de-DE" sz="1400" i="1" dirty="0">
              <a:solidFill>
                <a:srgbClr val="000000"/>
              </a:solidFill>
              <a:effectLst/>
              <a:latin typeface="Cambria Math" panose="02040503050406030204" pitchFamily="18" charset="0"/>
              <a:ea typeface="SimSun" panose="02010600030101010101" pitchFamily="2" charset="-122"/>
              <a:cs typeface="Arial" panose="020B0604020202020204" pitchFamily="34" charset="0"/>
            </a:endParaRPr>
          </a:p>
        </p:txBody>
      </p:sp>
      <p:sp>
        <p:nvSpPr>
          <p:cNvPr id="8" name="Textfeld 7">
            <a:extLst>
              <a:ext uri="{FF2B5EF4-FFF2-40B4-BE49-F238E27FC236}">
                <a16:creationId xmlns:a16="http://schemas.microsoft.com/office/drawing/2014/main" id="{3DA1071E-8F54-0CA2-D314-DED5029C319E}"/>
              </a:ext>
            </a:extLst>
          </p:cNvPr>
          <p:cNvSpPr txBox="1"/>
          <p:nvPr/>
        </p:nvSpPr>
        <p:spPr bwMode="gray">
          <a:xfrm>
            <a:off x="7993696" y="873034"/>
            <a:ext cx="3469836" cy="430887"/>
          </a:xfrm>
          <a:prstGeom prst="rect">
            <a:avLst/>
          </a:prstGeom>
          <a:noFill/>
        </p:spPr>
        <p:txBody>
          <a:bodyPr vert="horz" wrap="square" lIns="0" tIns="0" rIns="0" bIns="0" rtlCol="0">
            <a:spAutoFit/>
          </a:bodyPr>
          <a:lstStyle/>
          <a:p>
            <a:pPr algn="l" rtl="0" eaLnBrk="1" fontAlgn="auto" hangingPunct="1">
              <a:lnSpc>
                <a:spcPct val="100000"/>
              </a:lnSpc>
              <a:spcBef>
                <a:spcPts val="600"/>
              </a:spcBef>
              <a:spcAft>
                <a:spcPts val="0"/>
              </a:spcAft>
              <a:buClr>
                <a:srgbClr val="00893D"/>
              </a:buClr>
            </a:pPr>
            <a:r>
              <a:rPr lang="de-DE" sz="1400" b="0" i="0" u="none" baseline="0" dirty="0">
                <a:solidFill>
                  <a:srgbClr val="000000"/>
                </a:solidFill>
                <a:latin typeface="Calibri" panose="020F0502020204030204" pitchFamily="34" charset="0"/>
              </a:rPr>
              <a:t>(k) Beste </a:t>
            </a:r>
            <a:r>
              <a:rPr lang="de-DE" sz="1400" dirty="0">
                <a:solidFill>
                  <a:srgbClr val="000000"/>
                </a:solidFill>
                <a:latin typeface="Calibri" panose="020F0502020204030204" pitchFamily="34" charset="0"/>
              </a:rPr>
              <a:t>M</a:t>
            </a:r>
            <a:r>
              <a:rPr lang="de-DE" sz="1400" b="0" i="0" u="none" baseline="0" dirty="0">
                <a:solidFill>
                  <a:srgbClr val="000000"/>
                </a:solidFill>
                <a:latin typeface="Calibri" panose="020F0502020204030204" pitchFamily="34" charset="0"/>
              </a:rPr>
              <a:t>agnetgeometrie und Messposition ohne vorgegebenes Material</a:t>
            </a:r>
          </a:p>
        </p:txBody>
      </p:sp>
      <p:sp>
        <p:nvSpPr>
          <p:cNvPr id="15" name="Textfeld 14">
            <a:extLst>
              <a:ext uri="{FF2B5EF4-FFF2-40B4-BE49-F238E27FC236}">
                <a16:creationId xmlns:a16="http://schemas.microsoft.com/office/drawing/2014/main" id="{8A086946-FBAF-400C-01E9-0925473F1FB6}"/>
              </a:ext>
            </a:extLst>
          </p:cNvPr>
          <p:cNvSpPr txBox="1"/>
          <p:nvPr/>
        </p:nvSpPr>
        <p:spPr bwMode="gray">
          <a:xfrm>
            <a:off x="7861045" y="3686722"/>
            <a:ext cx="3851530" cy="430887"/>
          </a:xfrm>
          <a:prstGeom prst="rect">
            <a:avLst/>
          </a:prstGeom>
          <a:noFill/>
        </p:spPr>
        <p:txBody>
          <a:bodyPr vert="horz" wrap="square" lIns="0" tIns="0" rIns="0" bIns="0" rtlCol="0">
            <a:spAutoFit/>
          </a:bodyPr>
          <a:lstStyle/>
          <a:p>
            <a:pPr algn="l" rtl="0" eaLnBrk="1" fontAlgn="auto" hangingPunct="1">
              <a:lnSpc>
                <a:spcPct val="100000"/>
              </a:lnSpc>
              <a:spcBef>
                <a:spcPts val="600"/>
              </a:spcBef>
              <a:spcAft>
                <a:spcPts val="0"/>
              </a:spcAft>
              <a:buClr>
                <a:srgbClr val="00893D"/>
              </a:buClr>
            </a:pPr>
            <a:r>
              <a:rPr lang="de-DE" sz="1400" b="0" i="0" u="none" baseline="0" dirty="0">
                <a:solidFill>
                  <a:srgbClr val="000000"/>
                </a:solidFill>
                <a:latin typeface="Calibri" panose="020F0502020204030204" pitchFamily="34" charset="0"/>
              </a:rPr>
              <a:t>(m) Beste Magnetgeometrie und Messposition mit einem vorgegebenen Material</a:t>
            </a:r>
          </a:p>
        </p:txBody>
      </p:sp>
      <p:pic>
        <p:nvPicPr>
          <p:cNvPr id="17" name="Grafik 16">
            <a:extLst>
              <a:ext uri="{FF2B5EF4-FFF2-40B4-BE49-F238E27FC236}">
                <a16:creationId xmlns:a16="http://schemas.microsoft.com/office/drawing/2014/main" id="{51D96633-747B-B43F-6C4B-8A251319ABE5}"/>
              </a:ext>
            </a:extLst>
          </p:cNvPr>
          <p:cNvPicPr>
            <a:picLocks noChangeAspect="1"/>
          </p:cNvPicPr>
          <p:nvPr/>
        </p:nvPicPr>
        <p:blipFill rotWithShape="1">
          <a:blip r:embed="rId3"/>
          <a:srcRect r="52632"/>
          <a:stretch/>
        </p:blipFill>
        <p:spPr>
          <a:xfrm>
            <a:off x="7993696" y="1313435"/>
            <a:ext cx="3276320" cy="2363772"/>
          </a:xfrm>
          <a:prstGeom prst="rect">
            <a:avLst/>
          </a:prstGeom>
        </p:spPr>
      </p:pic>
      <p:pic>
        <p:nvPicPr>
          <p:cNvPr id="19" name="Grafik 18">
            <a:extLst>
              <a:ext uri="{FF2B5EF4-FFF2-40B4-BE49-F238E27FC236}">
                <a16:creationId xmlns:a16="http://schemas.microsoft.com/office/drawing/2014/main" id="{E2A0BEF7-243C-0A13-87FB-16EE78768C1D}"/>
              </a:ext>
            </a:extLst>
          </p:cNvPr>
          <p:cNvPicPr>
            <a:picLocks noChangeAspect="1"/>
          </p:cNvPicPr>
          <p:nvPr/>
        </p:nvPicPr>
        <p:blipFill rotWithShape="1">
          <a:blip r:embed="rId3"/>
          <a:srcRect l="53684"/>
          <a:stretch/>
        </p:blipFill>
        <p:spPr>
          <a:xfrm>
            <a:off x="8093240" y="4117609"/>
            <a:ext cx="3120627" cy="2302614"/>
          </a:xfrm>
          <a:prstGeom prst="rect">
            <a:avLst/>
          </a:prstGeom>
        </p:spPr>
      </p:pic>
    </p:spTree>
    <p:extLst>
      <p:ext uri="{BB962C8B-B14F-4D97-AF65-F5344CB8AC3E}">
        <p14:creationId xmlns:p14="http://schemas.microsoft.com/office/powerpoint/2010/main" val="2829404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ußzeilenplatzhalter 6">
            <a:extLst>
              <a:ext uri="{FF2B5EF4-FFF2-40B4-BE49-F238E27FC236}">
                <a16:creationId xmlns:a16="http://schemas.microsoft.com/office/drawing/2014/main" id="{1EFAA09E-100F-A8FF-91A4-EFFD9B8500DC}"/>
              </a:ext>
            </a:extLst>
          </p:cNvPr>
          <p:cNvSpPr>
            <a:spLocks noGrp="1"/>
          </p:cNvSpPr>
          <p:nvPr>
            <p:ph type="ftr" sz="quarter" idx="15"/>
          </p:nvPr>
        </p:nvSpPr>
        <p:spPr/>
        <p:txBody>
          <a:bodyPr/>
          <a:lstStyle/>
          <a:p>
            <a:r>
              <a:rPr lang="en-US" dirty="0"/>
              <a:t>Rebecca Jonas</a:t>
            </a:r>
          </a:p>
        </p:txBody>
      </p:sp>
      <p:grpSp>
        <p:nvGrpSpPr>
          <p:cNvPr id="14" name="Gruppieren 13">
            <a:extLst>
              <a:ext uri="{FF2B5EF4-FFF2-40B4-BE49-F238E27FC236}">
                <a16:creationId xmlns:a16="http://schemas.microsoft.com/office/drawing/2014/main" id="{A745406B-BABD-66A8-06F0-12F24BF93791}"/>
              </a:ext>
            </a:extLst>
          </p:cNvPr>
          <p:cNvGrpSpPr/>
          <p:nvPr>
            <p:custDataLst>
              <p:tags r:id="rId2"/>
            </p:custDataLst>
          </p:nvPr>
        </p:nvGrpSpPr>
        <p:grpSpPr>
          <a:xfrm>
            <a:off x="587440" y="1772816"/>
            <a:ext cx="10284600" cy="2520002"/>
            <a:chOff x="587440" y="1772816"/>
            <a:chExt cx="10284600" cy="2520002"/>
          </a:xfrm>
        </p:grpSpPr>
        <p:sp>
          <p:nvSpPr>
            <p:cNvPr id="2" name="MIO_AGENDA_ELEMENT_TITEL_1">
              <a:hlinkClick r:id="rId16" action="ppaction://hlinksldjump"/>
              <a:extLst>
                <a:ext uri="{FF2B5EF4-FFF2-40B4-BE49-F238E27FC236}">
                  <a16:creationId xmlns:a16="http://schemas.microsoft.com/office/drawing/2014/main" id="{5E3761DE-E740-4A99-8BF2-28E390A36D16}"/>
                </a:ext>
              </a:extLst>
            </p:cNvPr>
            <p:cNvSpPr>
              <a:spLocks/>
            </p:cNvSpPr>
            <p:nvPr>
              <p:custDataLst>
                <p:tags r:id="rId4"/>
              </p:custDataLst>
            </p:nvPr>
          </p:nvSpPr>
          <p:spPr>
            <a:xfrm>
              <a:off x="1332040" y="177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a:solidFill>
                    <a:schemeClr val="dk1"/>
                  </a:solidFill>
                </a:rPr>
                <a:t>Motivation und Aufgabenstellung</a:t>
              </a:r>
              <a:endParaRPr lang="en-US" sz="2000" dirty="0">
                <a:solidFill>
                  <a:schemeClr val="dk1"/>
                </a:solidFill>
              </a:endParaRPr>
            </a:p>
          </p:txBody>
        </p:sp>
        <p:sp>
          <p:nvSpPr>
            <p:cNvPr id="3" name="MIO_AGENDA_ELEMENT_ELEMENTNUMBER_1">
              <a:hlinkClick r:id="rId16" action="ppaction://hlinksldjump"/>
              <a:extLst>
                <a:ext uri="{FF2B5EF4-FFF2-40B4-BE49-F238E27FC236}">
                  <a16:creationId xmlns:a16="http://schemas.microsoft.com/office/drawing/2014/main" id="{C06F1428-1891-4567-A0B3-101385EDFB86}"/>
                </a:ext>
              </a:extLst>
            </p:cNvPr>
            <p:cNvSpPr>
              <a:spLocks/>
            </p:cNvSpPr>
            <p:nvPr>
              <p:custDataLst>
                <p:tags r:id="rId5"/>
              </p:custDataLst>
            </p:nvPr>
          </p:nvSpPr>
          <p:spPr>
            <a:xfrm>
              <a:off x="587440" y="177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1</a:t>
              </a:r>
              <a:endParaRPr lang="en-US" sz="3600" b="1" dirty="0">
                <a:solidFill>
                  <a:srgbClr val="CED5DA"/>
                </a:solidFill>
              </a:endParaRPr>
            </a:p>
          </p:txBody>
        </p:sp>
        <p:sp>
          <p:nvSpPr>
            <p:cNvPr id="4" name="MIO_AGENDA_ELEMENT_TITEL_2">
              <a:hlinkClick r:id="rId17" action="ppaction://hlinksldjump"/>
              <a:extLst>
                <a:ext uri="{FF2B5EF4-FFF2-40B4-BE49-F238E27FC236}">
                  <a16:creationId xmlns:a16="http://schemas.microsoft.com/office/drawing/2014/main" id="{5E3761DE-E740-4A99-8BF2-28E390A36D16}"/>
                </a:ext>
              </a:extLst>
            </p:cNvPr>
            <p:cNvSpPr>
              <a:spLocks/>
            </p:cNvSpPr>
            <p:nvPr>
              <p:custDataLst>
                <p:tags r:id="rId6"/>
              </p:custDataLst>
            </p:nvPr>
          </p:nvSpPr>
          <p:spPr>
            <a:xfrm>
              <a:off x="1332040" y="231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a:solidFill>
                    <a:schemeClr val="dk1"/>
                  </a:solidFill>
                </a:rPr>
                <a:t>Stand der Technik</a:t>
              </a:r>
              <a:endParaRPr lang="en-US" sz="2000" dirty="0">
                <a:solidFill>
                  <a:schemeClr val="dk1"/>
                </a:solidFill>
              </a:endParaRPr>
            </a:p>
          </p:txBody>
        </p:sp>
        <p:sp>
          <p:nvSpPr>
            <p:cNvPr id="5" name="MIO_AGENDA_ELEMENT_ELEMENTNUMBER_2">
              <a:hlinkClick r:id="rId17" action="ppaction://hlinksldjump"/>
              <a:extLst>
                <a:ext uri="{FF2B5EF4-FFF2-40B4-BE49-F238E27FC236}">
                  <a16:creationId xmlns:a16="http://schemas.microsoft.com/office/drawing/2014/main" id="{C06F1428-1891-4567-A0B3-101385EDFB86}"/>
                </a:ext>
              </a:extLst>
            </p:cNvPr>
            <p:cNvSpPr>
              <a:spLocks/>
            </p:cNvSpPr>
            <p:nvPr>
              <p:custDataLst>
                <p:tags r:id="rId7"/>
              </p:custDataLst>
            </p:nvPr>
          </p:nvSpPr>
          <p:spPr>
            <a:xfrm>
              <a:off x="587440" y="231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2</a:t>
              </a:r>
              <a:endParaRPr lang="en-US" sz="3600" b="1" dirty="0">
                <a:solidFill>
                  <a:srgbClr val="CED5DA"/>
                </a:solidFill>
              </a:endParaRPr>
            </a:p>
          </p:txBody>
        </p:sp>
        <p:sp>
          <p:nvSpPr>
            <p:cNvPr id="8" name="MIO_AGENDA_ELEMENT_TITEL_3">
              <a:hlinkClick r:id="rId18" action="ppaction://hlinksldjump"/>
              <a:extLst>
                <a:ext uri="{FF2B5EF4-FFF2-40B4-BE49-F238E27FC236}">
                  <a16:creationId xmlns:a16="http://schemas.microsoft.com/office/drawing/2014/main" id="{5E3761DE-E740-4A99-8BF2-28E390A36D16}"/>
                </a:ext>
              </a:extLst>
            </p:cNvPr>
            <p:cNvSpPr>
              <a:spLocks/>
            </p:cNvSpPr>
            <p:nvPr>
              <p:custDataLst>
                <p:tags r:id="rId8"/>
              </p:custDataLst>
            </p:nvPr>
          </p:nvSpPr>
          <p:spPr>
            <a:xfrm>
              <a:off x="1332040" y="285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a:solidFill>
                    <a:schemeClr val="dk1"/>
                  </a:solidFill>
                </a:rPr>
                <a:t>Methodik</a:t>
              </a:r>
              <a:endParaRPr lang="en-US" sz="2000" dirty="0">
                <a:solidFill>
                  <a:schemeClr val="dk1"/>
                </a:solidFill>
              </a:endParaRPr>
            </a:p>
          </p:txBody>
        </p:sp>
        <p:sp>
          <p:nvSpPr>
            <p:cNvPr id="9" name="MIO_AGENDA_ELEMENT_ELEMENTNUMBER_3">
              <a:hlinkClick r:id="rId18" action="ppaction://hlinksldjump"/>
              <a:extLst>
                <a:ext uri="{FF2B5EF4-FFF2-40B4-BE49-F238E27FC236}">
                  <a16:creationId xmlns:a16="http://schemas.microsoft.com/office/drawing/2014/main" id="{C06F1428-1891-4567-A0B3-101385EDFB86}"/>
                </a:ext>
              </a:extLst>
            </p:cNvPr>
            <p:cNvSpPr>
              <a:spLocks/>
            </p:cNvSpPr>
            <p:nvPr>
              <p:custDataLst>
                <p:tags r:id="rId9"/>
              </p:custDataLst>
            </p:nvPr>
          </p:nvSpPr>
          <p:spPr>
            <a:xfrm>
              <a:off x="587440" y="285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3</a:t>
              </a:r>
              <a:endParaRPr lang="en-US" sz="3600" b="1" dirty="0">
                <a:solidFill>
                  <a:srgbClr val="CED5DA"/>
                </a:solidFill>
              </a:endParaRPr>
            </a:p>
          </p:txBody>
        </p:sp>
        <p:sp>
          <p:nvSpPr>
            <p:cNvPr id="10" name="MIO_AGENDA_ELEMENT_TITEL_4">
              <a:hlinkClick r:id="rId19" action="ppaction://hlinksldjump"/>
              <a:extLst>
                <a:ext uri="{FF2B5EF4-FFF2-40B4-BE49-F238E27FC236}">
                  <a16:creationId xmlns:a16="http://schemas.microsoft.com/office/drawing/2014/main" id="{5E3761DE-E740-4A99-8BF2-28E390A36D16}"/>
                </a:ext>
              </a:extLst>
            </p:cNvPr>
            <p:cNvSpPr>
              <a:spLocks/>
            </p:cNvSpPr>
            <p:nvPr>
              <p:custDataLst>
                <p:tags r:id="rId10"/>
              </p:custDataLst>
            </p:nvPr>
          </p:nvSpPr>
          <p:spPr>
            <a:xfrm>
              <a:off x="1332040" y="339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a:solidFill>
                    <a:schemeClr val="dk1"/>
                  </a:solidFill>
                </a:rPr>
                <a:t>Ergebnisse</a:t>
              </a:r>
              <a:endParaRPr lang="en-US" sz="2000" dirty="0">
                <a:solidFill>
                  <a:schemeClr val="dk1"/>
                </a:solidFill>
              </a:endParaRPr>
            </a:p>
          </p:txBody>
        </p:sp>
        <p:sp>
          <p:nvSpPr>
            <p:cNvPr id="11" name="MIO_AGENDA_ELEMENT_ELEMENTNUMBER_4">
              <a:hlinkClick r:id="rId19" action="ppaction://hlinksldjump"/>
              <a:extLst>
                <a:ext uri="{FF2B5EF4-FFF2-40B4-BE49-F238E27FC236}">
                  <a16:creationId xmlns:a16="http://schemas.microsoft.com/office/drawing/2014/main" id="{C06F1428-1891-4567-A0B3-101385EDFB86}"/>
                </a:ext>
              </a:extLst>
            </p:cNvPr>
            <p:cNvSpPr>
              <a:spLocks/>
            </p:cNvSpPr>
            <p:nvPr>
              <p:custDataLst>
                <p:tags r:id="rId11"/>
              </p:custDataLst>
            </p:nvPr>
          </p:nvSpPr>
          <p:spPr>
            <a:xfrm>
              <a:off x="587440" y="339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4</a:t>
              </a:r>
              <a:endParaRPr lang="en-US" sz="3600" b="1" dirty="0">
                <a:solidFill>
                  <a:srgbClr val="CED5DA"/>
                </a:solidFill>
              </a:endParaRPr>
            </a:p>
          </p:txBody>
        </p:sp>
        <p:sp>
          <p:nvSpPr>
            <p:cNvPr id="12" name="MIO_AGENDA_ELEMENT_TITEL_5">
              <a:hlinkClick r:id="rId20" action="ppaction://hlinksldjump"/>
              <a:extLst>
                <a:ext uri="{FF2B5EF4-FFF2-40B4-BE49-F238E27FC236}">
                  <a16:creationId xmlns:a16="http://schemas.microsoft.com/office/drawing/2014/main" id="{05059EAB-CE71-435F-A603-EE4FA6670A53}"/>
                </a:ext>
              </a:extLst>
            </p:cNvPr>
            <p:cNvSpPr>
              <a:spLocks/>
            </p:cNvSpPr>
            <p:nvPr>
              <p:custDataLst>
                <p:tags r:id="rId12"/>
              </p:custDataLst>
            </p:nvPr>
          </p:nvSpPr>
          <p:spPr>
            <a:xfrm>
              <a:off x="1332040" y="3932817"/>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b="1" dirty="0" err="1">
                  <a:solidFill>
                    <a:schemeClr val="dk1"/>
                  </a:solidFill>
                </a:rPr>
                <a:t>Zusammenfassung</a:t>
              </a:r>
              <a:r>
                <a:rPr lang="en-US" sz="2000" b="1" dirty="0">
                  <a:solidFill>
                    <a:schemeClr val="dk1"/>
                  </a:solidFill>
                </a:rPr>
                <a:t> und </a:t>
              </a:r>
              <a:r>
                <a:rPr lang="en-US" sz="2000" b="1" dirty="0" err="1">
                  <a:solidFill>
                    <a:schemeClr val="dk1"/>
                  </a:solidFill>
                </a:rPr>
                <a:t>Ausblick</a:t>
              </a:r>
              <a:endParaRPr lang="en-US" sz="2000" b="1" dirty="0">
                <a:solidFill>
                  <a:schemeClr val="dk1"/>
                </a:solidFill>
              </a:endParaRPr>
            </a:p>
          </p:txBody>
        </p:sp>
        <p:sp>
          <p:nvSpPr>
            <p:cNvPr id="13" name="MIO_AGENDA_ELEMENT_ELEMENTNUMBER_5">
              <a:hlinkClick r:id="rId20" action="ppaction://hlinksldjump"/>
              <a:extLst>
                <a:ext uri="{FF2B5EF4-FFF2-40B4-BE49-F238E27FC236}">
                  <a16:creationId xmlns:a16="http://schemas.microsoft.com/office/drawing/2014/main" id="{12A87FAF-CF3F-4101-B67C-1C2D0B5833F7}"/>
                </a:ext>
              </a:extLst>
            </p:cNvPr>
            <p:cNvSpPr>
              <a:spLocks/>
            </p:cNvSpPr>
            <p:nvPr>
              <p:custDataLst>
                <p:tags r:id="rId13"/>
              </p:custDataLst>
            </p:nvPr>
          </p:nvSpPr>
          <p:spPr>
            <a:xfrm>
              <a:off x="587440" y="3932817"/>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5</a:t>
              </a:r>
              <a:endParaRPr lang="en-US" sz="3600" b="1" dirty="0">
                <a:solidFill>
                  <a:srgbClr val="CED5DA"/>
                </a:solidFill>
              </a:endParaRPr>
            </a:p>
          </p:txBody>
        </p:sp>
      </p:grpSp>
      <p:sp>
        <p:nvSpPr>
          <p:cNvPr id="6" name="Titel 5">
            <a:extLst>
              <a:ext uri="{FF2B5EF4-FFF2-40B4-BE49-F238E27FC236}">
                <a16:creationId xmlns:a16="http://schemas.microsoft.com/office/drawing/2014/main" id="{2364FC6A-1150-A0D5-B784-581E5E756628}"/>
              </a:ext>
            </a:extLst>
          </p:cNvPr>
          <p:cNvSpPr>
            <a:spLocks noGrp="1"/>
          </p:cNvSpPr>
          <p:nvPr>
            <p:ph type="title"/>
            <p:custDataLst>
              <p:tags r:id="rId3"/>
            </p:custDataLst>
          </p:nvPr>
        </p:nvSpPr>
        <p:spPr/>
        <p:txBody>
          <a:bodyPr/>
          <a:lstStyle/>
          <a:p>
            <a:r>
              <a:rPr lang="de-DE"/>
              <a:t>Agenda</a:t>
            </a:r>
          </a:p>
        </p:txBody>
      </p:sp>
    </p:spTree>
    <p:custDataLst>
      <p:tags r:id="rId1"/>
    </p:custDataLst>
    <p:extLst>
      <p:ext uri="{BB962C8B-B14F-4D97-AF65-F5344CB8AC3E}">
        <p14:creationId xmlns:p14="http://schemas.microsoft.com/office/powerpoint/2010/main" val="1372636838"/>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Diagramm, Reihe, Screenshot, Design enthält.&#10;&#10;Automatisch generierte Beschreibung">
            <a:extLst>
              <a:ext uri="{FF2B5EF4-FFF2-40B4-BE49-F238E27FC236}">
                <a16:creationId xmlns:a16="http://schemas.microsoft.com/office/drawing/2014/main" id="{DFD0C0EF-0BD2-F3D3-5431-3E602B84D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470" y="2754591"/>
            <a:ext cx="2762079" cy="1656759"/>
          </a:xfrm>
          <a:prstGeom prst="rect">
            <a:avLst/>
          </a:prstGeom>
        </p:spPr>
      </p:pic>
      <p:pic>
        <p:nvPicPr>
          <p:cNvPr id="16" name="Grafik 15" descr="Ein Bild, das Diagramm, Kreis, Screenshot, Reihe enthält.&#10;&#10;Automatisch generierte Beschreibung">
            <a:extLst>
              <a:ext uri="{FF2B5EF4-FFF2-40B4-BE49-F238E27FC236}">
                <a16:creationId xmlns:a16="http://schemas.microsoft.com/office/drawing/2014/main" id="{40DCAE2B-F596-8FCB-5B57-98F3098880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8061" y="4534208"/>
            <a:ext cx="3544465" cy="1717355"/>
          </a:xfrm>
          <a:prstGeom prst="rect">
            <a:avLst/>
          </a:prstGeom>
        </p:spPr>
      </p:pic>
      <p:pic>
        <p:nvPicPr>
          <p:cNvPr id="13" name="Grafik 12" descr="Ein Bild, das Diagramm, Kreis, Screenshot, Reihe enthält.&#10;&#10;Automatisch generierte Beschreibung">
            <a:extLst>
              <a:ext uri="{FF2B5EF4-FFF2-40B4-BE49-F238E27FC236}">
                <a16:creationId xmlns:a16="http://schemas.microsoft.com/office/drawing/2014/main" id="{457C8A33-D8F3-45DB-79BE-1216A7DB5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747" y="3298141"/>
            <a:ext cx="3301366" cy="1566878"/>
          </a:xfrm>
          <a:prstGeom prst="rect">
            <a:avLst/>
          </a:prstGeom>
        </p:spPr>
      </p:pic>
      <p:sp>
        <p:nvSpPr>
          <p:cNvPr id="5" name="Textplatzhalter 4">
            <a:extLst>
              <a:ext uri="{FF2B5EF4-FFF2-40B4-BE49-F238E27FC236}">
                <a16:creationId xmlns:a16="http://schemas.microsoft.com/office/drawing/2014/main" id="{EE108850-1A85-ADBE-283B-27337D6CF2BE}"/>
              </a:ext>
            </a:extLst>
          </p:cNvPr>
          <p:cNvSpPr>
            <a:spLocks noGrp="1"/>
          </p:cNvSpPr>
          <p:nvPr>
            <p:ph type="body" sz="quarter" idx="18"/>
          </p:nvPr>
        </p:nvSpPr>
        <p:spPr/>
        <p:txBody>
          <a:bodyPr/>
          <a:lstStyle/>
          <a:p>
            <a:endParaRPr lang="de-DE"/>
          </a:p>
        </p:txBody>
      </p:sp>
      <p:sp>
        <p:nvSpPr>
          <p:cNvPr id="3" name="Titel 2">
            <a:extLst>
              <a:ext uri="{FF2B5EF4-FFF2-40B4-BE49-F238E27FC236}">
                <a16:creationId xmlns:a16="http://schemas.microsoft.com/office/drawing/2014/main" id="{230E4B15-7280-948C-DF91-F9028902D94F}"/>
              </a:ext>
            </a:extLst>
          </p:cNvPr>
          <p:cNvSpPr>
            <a:spLocks noGrp="1"/>
          </p:cNvSpPr>
          <p:nvPr>
            <p:ph type="title"/>
          </p:nvPr>
        </p:nvSpPr>
        <p:spPr/>
        <p:txBody>
          <a:bodyPr/>
          <a:lstStyle/>
          <a:p>
            <a:r>
              <a:rPr lang="de-DE" dirty="0"/>
              <a:t>Zusammenfassung und Ausblick</a:t>
            </a:r>
          </a:p>
        </p:txBody>
      </p:sp>
      <p:sp>
        <p:nvSpPr>
          <p:cNvPr id="14" name="Inhaltsplatzhalter 13">
            <a:extLst>
              <a:ext uri="{FF2B5EF4-FFF2-40B4-BE49-F238E27FC236}">
                <a16:creationId xmlns:a16="http://schemas.microsoft.com/office/drawing/2014/main" id="{BCC946BA-1464-A957-5D6D-23DDCD99AC77}"/>
              </a:ext>
            </a:extLst>
          </p:cNvPr>
          <p:cNvSpPr>
            <a:spLocks noGrp="1"/>
          </p:cNvSpPr>
          <p:nvPr>
            <p:ph sz="quarter" idx="12"/>
          </p:nvPr>
        </p:nvSpPr>
        <p:spPr/>
        <p:txBody>
          <a:bodyPr/>
          <a:lstStyle>
            <a:lvl1pPr>
              <a:buClr>
                <a:srgbClr val="006E5D"/>
              </a:buClr>
              <a:buSzPct val="100000"/>
              <a:buFont typeface="Calibri" panose="020F0502020204030204" pitchFamily="34" charset="0"/>
              <a:buChar char="•"/>
            </a:lvl1pPr>
            <a:lvl2pPr>
              <a:buClr>
                <a:srgbClr val="006E5D"/>
              </a:buClr>
              <a:buSzPct val="100000"/>
              <a:buFont typeface="Calibri" panose="020F0502020204030204" pitchFamily="34" charset="0"/>
              <a:buChar char="•"/>
            </a:lvl2pPr>
            <a:lvl3pPr>
              <a:buClr>
                <a:schemeClr val="tx1"/>
              </a:buClr>
              <a:buSzPct val="100000"/>
              <a:buFont typeface="Symbol" panose="05050102010706020507" pitchFamily="18" charset="2"/>
              <a:buChar char="-"/>
            </a:lvl3pPr>
            <a:lvl4pPr>
              <a:buClrTx/>
              <a:buFont typeface="Calibri" panose="020F0502020204030204" pitchFamily="34" charset="0"/>
              <a:buChar char="–"/>
            </a:lvl4pPr>
            <a:lvl5pPr>
              <a:buClrTx/>
              <a:buFont typeface="Calibri" panose="020F0502020204030204" pitchFamily="34" charset="0"/>
              <a:buChar char="–"/>
            </a:lvl5pPr>
            <a:lvl6pPr>
              <a:buClrTx/>
              <a:buFont typeface="Calibri" panose="020F0502020204030204" pitchFamily="34" charset="0"/>
              <a:buChar char="–"/>
            </a:lvl6pPr>
            <a:lvl7pPr>
              <a:buClrTx/>
              <a:buFont typeface="Calibri" panose="020F0502020204030204" pitchFamily="34" charset="0"/>
              <a:buChar char="–"/>
            </a:lvl7pPr>
            <a:lvl8pPr>
              <a:buClrTx/>
              <a:buFont typeface="Calibri" panose="020F0502020204030204" pitchFamily="34" charset="0"/>
              <a:buChar char="–"/>
            </a:lvl8pPr>
            <a:lvl9pPr>
              <a:buClrTx/>
              <a:buFont typeface="Calibri" panose="020F0502020204030204" pitchFamily="34" charset="0"/>
              <a:buChar char="–"/>
            </a:lvl9pPr>
          </a:lstStyle>
          <a:p>
            <a:pPr marL="285750" indent="-285750" algn="just"/>
            <a:r>
              <a:rPr lang="de-DE" sz="1400" dirty="0">
                <a:effectLst/>
                <a:latin typeface="Arial" panose="020B0604020202020204" pitchFamily="34" charset="0"/>
                <a:ea typeface="SimSun" panose="02010600030101010101" pitchFamily="2" charset="-122"/>
                <a:cs typeface="Times New Roman" panose="02020603050405020304" pitchFamily="18" charset="0"/>
              </a:rPr>
              <a:t>Untersuchung von 3 Magnetbauformen </a:t>
            </a:r>
          </a:p>
          <a:p>
            <a:pPr marL="468630" lvl="1" indent="-285750" algn="just">
              <a:buFont typeface="Courier New" panose="02070309020205020404" pitchFamily="49" charset="0"/>
              <a:buChar char="o"/>
            </a:pPr>
            <a:r>
              <a:rPr lang="de-DE" dirty="0">
                <a:latin typeface="Arial" panose="020B0604020202020204" pitchFamily="34" charset="0"/>
                <a:ea typeface="SimSun" panose="02010600030101010101" pitchFamily="2" charset="-122"/>
                <a:cs typeface="Times New Roman" panose="02020603050405020304" pitchFamily="18" charset="0"/>
              </a:rPr>
              <a:t>FEM-Modelle</a:t>
            </a:r>
          </a:p>
          <a:p>
            <a:pPr marL="468630" lvl="1" indent="-285750" algn="just">
              <a:buFont typeface="Courier New" panose="02070309020205020404" pitchFamily="49" charset="0"/>
              <a:buChar char="o"/>
            </a:pPr>
            <a:r>
              <a:rPr lang="de-DE" dirty="0">
                <a:effectLst/>
                <a:latin typeface="Arial" panose="020B0604020202020204" pitchFamily="34" charset="0"/>
                <a:ea typeface="SimSun" panose="02010600030101010101" pitchFamily="2" charset="-122"/>
                <a:cs typeface="Arial" panose="020B0604020202020204" pitchFamily="34" charset="0"/>
              </a:rPr>
              <a:t>Analyse mithilfe von analytischen Gleichungen </a:t>
            </a:r>
          </a:p>
          <a:p>
            <a:pPr marL="468630" lvl="1" indent="-285750" algn="just">
              <a:buFont typeface="Courier New" panose="02070309020205020404" pitchFamily="49" charset="0"/>
              <a:buChar char="o"/>
            </a:pP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Validierung der implementierten Gleichungen</a:t>
            </a:r>
          </a:p>
          <a:p>
            <a:pPr marL="468630" lvl="1" indent="-285750" algn="just">
              <a:buFont typeface="Courier New" panose="02070309020205020404" pitchFamily="49" charset="0"/>
              <a:buChar char="o"/>
            </a:pPr>
            <a:r>
              <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rPr>
              <a:t>Parameterstudien </a:t>
            </a: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für Optimierung</a:t>
            </a:r>
          </a:p>
          <a:p>
            <a:pPr marL="285750" indent="-285750" algn="just"/>
            <a:endPar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68630" lvl="1" indent="-285750" algn="just"/>
            <a:endPar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a:buNone/>
            </a:pPr>
            <a:endParaRPr lang="de-DE" sz="1400" i="1" dirty="0">
              <a:solidFill>
                <a:srgbClr val="000000"/>
              </a:solidFill>
              <a:effectLst/>
              <a:latin typeface="Cambria Math" panose="02040503050406030204" pitchFamily="18" charset="0"/>
              <a:ea typeface="SimSun" panose="02010600030101010101" pitchFamily="2" charset="-122"/>
              <a:cs typeface="Arial" panose="020B0604020202020204" pitchFamily="34" charset="0"/>
            </a:endParaRPr>
          </a:p>
        </p:txBody>
      </p:sp>
      <p:sp>
        <p:nvSpPr>
          <p:cNvPr id="6" name="Foliennummernplatzhalter 5">
            <a:extLst>
              <a:ext uri="{FF2B5EF4-FFF2-40B4-BE49-F238E27FC236}">
                <a16:creationId xmlns:a16="http://schemas.microsoft.com/office/drawing/2014/main" id="{92329766-C772-BA62-C51B-A25A1B145EAE}"/>
              </a:ext>
            </a:extLst>
          </p:cNvPr>
          <p:cNvSpPr>
            <a:spLocks noGrp="1"/>
          </p:cNvSpPr>
          <p:nvPr>
            <p:ph type="sldNum" sz="quarter" idx="17"/>
          </p:nvPr>
        </p:nvSpPr>
        <p:spPr/>
        <p:txBody>
          <a:bodyPr/>
          <a:lstStyle/>
          <a:p>
            <a:fld id="{CCF10D83-73B2-4D20-BE53-AA27B2521160}" type="slidenum">
              <a:rPr lang="de-DE" smtClean="0"/>
              <a:pPr/>
              <a:t>18</a:t>
            </a:fld>
            <a:endParaRPr lang="de-DE" dirty="0"/>
          </a:p>
        </p:txBody>
      </p:sp>
      <p:sp>
        <p:nvSpPr>
          <p:cNvPr id="7" name="Inhaltsplatzhalter 13">
            <a:extLst>
              <a:ext uri="{FF2B5EF4-FFF2-40B4-BE49-F238E27FC236}">
                <a16:creationId xmlns:a16="http://schemas.microsoft.com/office/drawing/2014/main" id="{2F2C0173-D992-AC3C-DFBA-F78ACB1AE9A0}"/>
              </a:ext>
            </a:extLst>
          </p:cNvPr>
          <p:cNvSpPr txBox="1">
            <a:spLocks/>
          </p:cNvSpPr>
          <p:nvPr/>
        </p:nvSpPr>
        <p:spPr bwMode="gray">
          <a:xfrm>
            <a:off x="6312023" y="1628775"/>
            <a:ext cx="5400551" cy="4679943"/>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Clr>
                <a:srgbClr val="006E5D"/>
              </a:buClr>
              <a:buSzPct val="100000"/>
              <a:buFont typeface="Calibri" panose="020F0502020204030204" pitchFamily="34" charset="0"/>
              <a:buChar char="•"/>
              <a:defRPr sz="1400" b="0" kern="1200">
                <a:solidFill>
                  <a:schemeClr val="tx1"/>
                </a:solidFill>
                <a:latin typeface="+mn-lt"/>
                <a:ea typeface="+mn-ea"/>
                <a:cs typeface="+mn-cs"/>
              </a:defRPr>
            </a:lvl1pPr>
            <a:lvl2pPr marL="182880" indent="-182880" algn="l" defTabSz="914400" rtl="0" eaLnBrk="1" latinLnBrk="0" hangingPunct="1">
              <a:lnSpc>
                <a:spcPct val="100000"/>
              </a:lnSpc>
              <a:spcBef>
                <a:spcPts val="600"/>
              </a:spcBef>
              <a:spcAft>
                <a:spcPts val="0"/>
              </a:spcAft>
              <a:buClr>
                <a:srgbClr val="006E5D"/>
              </a:buClr>
              <a:buSzPct val="100000"/>
              <a:buFont typeface="Calibri" panose="020F0502020204030204" pitchFamily="34" charset="0"/>
              <a:buChar char="•"/>
              <a:defRPr lang="en-US" sz="1400" kern="1200">
                <a:solidFill>
                  <a:schemeClr val="tx1"/>
                </a:solidFill>
                <a:latin typeface="+mn-lt"/>
                <a:ea typeface="+mn-ea"/>
                <a:cs typeface="+mn-cs"/>
              </a:defRPr>
            </a:lvl2pPr>
            <a:lvl3pPr marL="356616" indent="-180000" algn="l" defTabSz="914400" rtl="0" eaLnBrk="1" latinLnBrk="0" hangingPunct="1">
              <a:lnSpc>
                <a:spcPct val="100000"/>
              </a:lnSpc>
              <a:spcBef>
                <a:spcPts val="600"/>
              </a:spcBef>
              <a:spcAft>
                <a:spcPts val="0"/>
              </a:spcAft>
              <a:buClr>
                <a:schemeClr val="tx1"/>
              </a:buClr>
              <a:buSzPct val="100000"/>
              <a:buFont typeface="Symbol" panose="05050102010706020507" pitchFamily="18" charset="2"/>
              <a:buChar char="-"/>
              <a:defRPr sz="1400" kern="1200">
                <a:solidFill>
                  <a:schemeClr val="tx1"/>
                </a:solidFill>
                <a:latin typeface="+mn-lt"/>
                <a:ea typeface="+mn-ea"/>
                <a:cs typeface="+mn-cs"/>
              </a:defRPr>
            </a:lvl3pPr>
            <a:lvl4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4pPr>
            <a:lvl5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5pPr>
            <a:lvl6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6pPr>
            <a:lvl7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7pPr>
            <a:lvl8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8pPr>
            <a:lvl9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9pPr>
          </a:lstStyle>
          <a:p>
            <a:pPr marL="285750" indent="-285750" algn="just"/>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Analyse weiterer Magnetbauformen</a:t>
            </a:r>
          </a:p>
          <a:p>
            <a:pPr marL="468630" lvl="1" indent="-285750" algn="just">
              <a:buFont typeface="Courier New" panose="02070309020205020404" pitchFamily="49" charset="0"/>
              <a:buChar char="o"/>
            </a:pP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Blockmagnet</a:t>
            </a:r>
          </a:p>
          <a:p>
            <a:pPr marL="468630" lvl="1" indent="-285750" algn="just">
              <a:buFont typeface="Courier New" panose="02070309020205020404" pitchFamily="49" charset="0"/>
              <a:buChar char="o"/>
            </a:pP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Axial magnetisierter Ring</a:t>
            </a:r>
          </a:p>
          <a:p>
            <a:pPr marL="468630" lvl="1" indent="-285750" algn="just">
              <a:buFont typeface="Courier New" panose="02070309020205020404" pitchFamily="49" charset="0"/>
              <a:buChar char="o"/>
            </a:pP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Mehrpoliger Magnet &gt;2 Pole</a:t>
            </a:r>
          </a:p>
          <a:p>
            <a:pPr marL="468630" lvl="1" indent="-285750" algn="just">
              <a:buFont typeface="Courier New" panose="02070309020205020404" pitchFamily="49" charset="0"/>
              <a:buChar char="o"/>
            </a:pP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a:t>
            </a:r>
          </a:p>
          <a:p>
            <a:pPr marL="285750" indent="-285750" algn="just"/>
            <a:endParaRPr lang="de-DE"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marL="285750" indent="-285750" algn="just"/>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Erstellung eines Schaeffler-internen Auswahltools für Magneten </a:t>
            </a:r>
          </a:p>
          <a:p>
            <a:pPr marL="285750" indent="-285750" algn="just"/>
            <a:endParaRPr lang="de-DE"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marL="285750" indent="-285750" algn="just"/>
            <a:endParaRPr lang="de-DE" dirty="0">
              <a:latin typeface="Arial" panose="020B0604020202020204" pitchFamily="34" charset="0"/>
              <a:ea typeface="SimSun" panose="02010600030101010101" pitchFamily="2" charset="-122"/>
              <a:cs typeface="Times New Roman" panose="02020603050405020304" pitchFamily="18" charset="0"/>
            </a:endParaRPr>
          </a:p>
          <a:p>
            <a:pPr>
              <a:buFont typeface="Calibri" panose="020F0502020204030204" pitchFamily="34" charset="0"/>
              <a:buNone/>
            </a:pPr>
            <a:endParaRPr lang="de-DE" i="1" dirty="0">
              <a:solidFill>
                <a:srgbClr val="000000"/>
              </a:solidFill>
              <a:latin typeface="Cambria Math" panose="02040503050406030204" pitchFamily="18" charset="0"/>
              <a:ea typeface="SimSun" panose="02010600030101010101" pitchFamily="2" charset="-122"/>
              <a:cs typeface="Arial" panose="020B0604020202020204" pitchFamily="34" charset="0"/>
            </a:endParaRPr>
          </a:p>
          <a:p>
            <a:pPr>
              <a:buFont typeface="Calibri" panose="020F0502020204030204" pitchFamily="34" charset="0"/>
              <a:buNone/>
            </a:pPr>
            <a:endParaRPr lang="de-DE" i="1" dirty="0">
              <a:solidFill>
                <a:srgbClr val="000000"/>
              </a:solidFill>
              <a:latin typeface="Cambria Math" panose="02040503050406030204" pitchFamily="18" charset="0"/>
              <a:ea typeface="SimSun" panose="02010600030101010101" pitchFamily="2" charset="-122"/>
              <a:cs typeface="Arial" panose="020B0604020202020204" pitchFamily="34" charset="0"/>
            </a:endParaRPr>
          </a:p>
        </p:txBody>
      </p:sp>
      <p:sp>
        <p:nvSpPr>
          <p:cNvPr id="2" name="Rechteck 1">
            <a:extLst>
              <a:ext uri="{FF2B5EF4-FFF2-40B4-BE49-F238E27FC236}">
                <a16:creationId xmlns:a16="http://schemas.microsoft.com/office/drawing/2014/main" id="{3DAA73E0-9B33-6F4F-C0CD-DFE32B3D64DF}"/>
              </a:ext>
            </a:extLst>
          </p:cNvPr>
          <p:cNvSpPr/>
          <p:nvPr/>
        </p:nvSpPr>
        <p:spPr bwMode="gray">
          <a:xfrm>
            <a:off x="466874" y="1514476"/>
            <a:ext cx="5629125" cy="4794250"/>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000000"/>
              </a:solidFill>
              <a:latin typeface="Calibri" panose="020F0502020204030204" pitchFamily="34" charset="0"/>
            </a:endParaRPr>
          </a:p>
        </p:txBody>
      </p:sp>
      <p:sp>
        <p:nvSpPr>
          <p:cNvPr id="4" name="Rechteck 3">
            <a:extLst>
              <a:ext uri="{FF2B5EF4-FFF2-40B4-BE49-F238E27FC236}">
                <a16:creationId xmlns:a16="http://schemas.microsoft.com/office/drawing/2014/main" id="{E0B293B0-694C-C811-B740-101CEA62CE49}"/>
              </a:ext>
            </a:extLst>
          </p:cNvPr>
          <p:cNvSpPr/>
          <p:nvPr/>
        </p:nvSpPr>
        <p:spPr bwMode="gray">
          <a:xfrm>
            <a:off x="6108550" y="1514475"/>
            <a:ext cx="5629125" cy="4794250"/>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24467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B7568C-EBBC-8855-1E2C-1DB2D84BFEF4}"/>
              </a:ext>
            </a:extLst>
          </p:cNvPr>
          <p:cNvSpPr>
            <a:spLocks noGrp="1"/>
          </p:cNvSpPr>
          <p:nvPr>
            <p:ph type="title"/>
          </p:nvPr>
        </p:nvSpPr>
        <p:spPr>
          <a:xfrm>
            <a:off x="2894276" y="2852992"/>
            <a:ext cx="6403448" cy="576008"/>
          </a:xfrm>
        </p:spPr>
        <p:txBody>
          <a:bodyPr/>
          <a:lstStyle/>
          <a:p>
            <a:r>
              <a:rPr lang="de-DE" dirty="0">
                <a:cs typeface="Calibri"/>
              </a:rPr>
              <a:t>Vielen Dank für Ihre Aufmerksamkeit!</a:t>
            </a:r>
            <a:endParaRPr lang="de-DE" dirty="0"/>
          </a:p>
        </p:txBody>
      </p:sp>
      <p:sp>
        <p:nvSpPr>
          <p:cNvPr id="6" name="Foliennummernplatzhalter 5">
            <a:extLst>
              <a:ext uri="{FF2B5EF4-FFF2-40B4-BE49-F238E27FC236}">
                <a16:creationId xmlns:a16="http://schemas.microsoft.com/office/drawing/2014/main" id="{A2FDA91C-6B50-9C61-B577-D17861D36B1A}"/>
              </a:ext>
            </a:extLst>
          </p:cNvPr>
          <p:cNvSpPr>
            <a:spLocks noGrp="1"/>
          </p:cNvSpPr>
          <p:nvPr>
            <p:ph type="sldNum" sz="quarter" idx="12"/>
          </p:nvPr>
        </p:nvSpPr>
        <p:spPr/>
        <p:txBody>
          <a:bodyPr/>
          <a:lstStyle/>
          <a:p>
            <a:fld id="{CCF10D83-73B2-4D20-BE53-AA27B2521160}" type="slidenum">
              <a:rPr lang="de-DE" smtClean="0"/>
              <a:pPr/>
              <a:t>19</a:t>
            </a:fld>
            <a:endParaRPr lang="de-DE" dirty="0"/>
          </a:p>
        </p:txBody>
      </p:sp>
    </p:spTree>
    <p:extLst>
      <p:ext uri="{BB962C8B-B14F-4D97-AF65-F5344CB8AC3E}">
        <p14:creationId xmlns:p14="http://schemas.microsoft.com/office/powerpoint/2010/main" val="2238699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ußzeilenplatzhalter 6">
            <a:extLst>
              <a:ext uri="{FF2B5EF4-FFF2-40B4-BE49-F238E27FC236}">
                <a16:creationId xmlns:a16="http://schemas.microsoft.com/office/drawing/2014/main" id="{1EFAA09E-100F-A8FF-91A4-EFFD9B8500DC}"/>
              </a:ext>
            </a:extLst>
          </p:cNvPr>
          <p:cNvSpPr>
            <a:spLocks noGrp="1"/>
          </p:cNvSpPr>
          <p:nvPr>
            <p:ph type="ftr" sz="quarter" idx="15"/>
          </p:nvPr>
        </p:nvSpPr>
        <p:spPr/>
        <p:txBody>
          <a:bodyPr/>
          <a:lstStyle/>
          <a:p>
            <a:r>
              <a:rPr lang="en-US" dirty="0"/>
              <a:t>Rebecca Jonas</a:t>
            </a:r>
          </a:p>
        </p:txBody>
      </p:sp>
      <p:grpSp>
        <p:nvGrpSpPr>
          <p:cNvPr id="14" name="Gruppieren 13">
            <a:extLst>
              <a:ext uri="{FF2B5EF4-FFF2-40B4-BE49-F238E27FC236}">
                <a16:creationId xmlns:a16="http://schemas.microsoft.com/office/drawing/2014/main" id="{AC94FBCC-5C67-47D3-2C29-703B12D3D9EB}"/>
              </a:ext>
            </a:extLst>
          </p:cNvPr>
          <p:cNvGrpSpPr/>
          <p:nvPr>
            <p:custDataLst>
              <p:tags r:id="rId2"/>
            </p:custDataLst>
          </p:nvPr>
        </p:nvGrpSpPr>
        <p:grpSpPr>
          <a:xfrm>
            <a:off x="587440" y="1772816"/>
            <a:ext cx="10284600" cy="2520002"/>
            <a:chOff x="587440" y="1772816"/>
            <a:chExt cx="10284600" cy="2520002"/>
          </a:xfrm>
        </p:grpSpPr>
        <p:sp>
          <p:nvSpPr>
            <p:cNvPr id="2" name="MIO_AGENDA_ELEMENT_TITEL_1">
              <a:hlinkClick r:id="rId16" action="ppaction://hlinksldjump"/>
              <a:extLst>
                <a:ext uri="{FF2B5EF4-FFF2-40B4-BE49-F238E27FC236}">
                  <a16:creationId xmlns:a16="http://schemas.microsoft.com/office/drawing/2014/main" id="{05059EAB-CE71-435F-A603-EE4FA6670A53}"/>
                </a:ext>
              </a:extLst>
            </p:cNvPr>
            <p:cNvSpPr>
              <a:spLocks/>
            </p:cNvSpPr>
            <p:nvPr>
              <p:custDataLst>
                <p:tags r:id="rId4"/>
              </p:custDataLst>
            </p:nvPr>
          </p:nvSpPr>
          <p:spPr>
            <a:xfrm>
              <a:off x="1332040" y="177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b="1">
                  <a:solidFill>
                    <a:schemeClr val="dk1"/>
                  </a:solidFill>
                </a:rPr>
                <a:t>Motivation und Aufgabenstellung</a:t>
              </a:r>
              <a:endParaRPr lang="en-US" sz="2000" b="1" dirty="0">
                <a:solidFill>
                  <a:schemeClr val="dk1"/>
                </a:solidFill>
              </a:endParaRPr>
            </a:p>
          </p:txBody>
        </p:sp>
        <p:sp>
          <p:nvSpPr>
            <p:cNvPr id="3" name="MIO_AGENDA_ELEMENT_ELEMENTNUMBER_1">
              <a:hlinkClick r:id="rId16" action="ppaction://hlinksldjump"/>
              <a:extLst>
                <a:ext uri="{FF2B5EF4-FFF2-40B4-BE49-F238E27FC236}">
                  <a16:creationId xmlns:a16="http://schemas.microsoft.com/office/drawing/2014/main" id="{12A87FAF-CF3F-4101-B67C-1C2D0B5833F7}"/>
                </a:ext>
              </a:extLst>
            </p:cNvPr>
            <p:cNvSpPr>
              <a:spLocks/>
            </p:cNvSpPr>
            <p:nvPr>
              <p:custDataLst>
                <p:tags r:id="rId5"/>
              </p:custDataLst>
            </p:nvPr>
          </p:nvSpPr>
          <p:spPr>
            <a:xfrm>
              <a:off x="587440" y="177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1</a:t>
              </a:r>
              <a:endParaRPr lang="en-US" sz="3600" b="1" dirty="0">
                <a:solidFill>
                  <a:srgbClr val="CED5DA"/>
                </a:solidFill>
              </a:endParaRPr>
            </a:p>
          </p:txBody>
        </p:sp>
        <p:sp>
          <p:nvSpPr>
            <p:cNvPr id="4" name="MIO_AGENDA_ELEMENT_TITEL_2">
              <a:hlinkClick r:id="rId17" action="ppaction://hlinksldjump"/>
              <a:extLst>
                <a:ext uri="{FF2B5EF4-FFF2-40B4-BE49-F238E27FC236}">
                  <a16:creationId xmlns:a16="http://schemas.microsoft.com/office/drawing/2014/main" id="{5E3761DE-E740-4A99-8BF2-28E390A36D16}"/>
                </a:ext>
              </a:extLst>
            </p:cNvPr>
            <p:cNvSpPr>
              <a:spLocks/>
            </p:cNvSpPr>
            <p:nvPr>
              <p:custDataLst>
                <p:tags r:id="rId6"/>
              </p:custDataLst>
            </p:nvPr>
          </p:nvSpPr>
          <p:spPr>
            <a:xfrm>
              <a:off x="1332040" y="231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a:solidFill>
                    <a:schemeClr val="dk1"/>
                  </a:solidFill>
                </a:rPr>
                <a:t>Stand der Technik</a:t>
              </a:r>
              <a:endParaRPr lang="en-US" sz="2000" dirty="0">
                <a:solidFill>
                  <a:schemeClr val="dk1"/>
                </a:solidFill>
              </a:endParaRPr>
            </a:p>
          </p:txBody>
        </p:sp>
        <p:sp>
          <p:nvSpPr>
            <p:cNvPr id="5" name="MIO_AGENDA_ELEMENT_ELEMENTNUMBER_2">
              <a:hlinkClick r:id="rId17" action="ppaction://hlinksldjump"/>
              <a:extLst>
                <a:ext uri="{FF2B5EF4-FFF2-40B4-BE49-F238E27FC236}">
                  <a16:creationId xmlns:a16="http://schemas.microsoft.com/office/drawing/2014/main" id="{C06F1428-1891-4567-A0B3-101385EDFB86}"/>
                </a:ext>
              </a:extLst>
            </p:cNvPr>
            <p:cNvSpPr>
              <a:spLocks/>
            </p:cNvSpPr>
            <p:nvPr>
              <p:custDataLst>
                <p:tags r:id="rId7"/>
              </p:custDataLst>
            </p:nvPr>
          </p:nvSpPr>
          <p:spPr>
            <a:xfrm>
              <a:off x="587440" y="231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2</a:t>
              </a:r>
              <a:endParaRPr lang="en-US" sz="3600" b="1" dirty="0">
                <a:solidFill>
                  <a:srgbClr val="CED5DA"/>
                </a:solidFill>
              </a:endParaRPr>
            </a:p>
          </p:txBody>
        </p:sp>
        <p:sp>
          <p:nvSpPr>
            <p:cNvPr id="8" name="MIO_AGENDA_ELEMENT_TITEL_3">
              <a:hlinkClick r:id="rId18" action="ppaction://hlinksldjump"/>
              <a:extLst>
                <a:ext uri="{FF2B5EF4-FFF2-40B4-BE49-F238E27FC236}">
                  <a16:creationId xmlns:a16="http://schemas.microsoft.com/office/drawing/2014/main" id="{5E3761DE-E740-4A99-8BF2-28E390A36D16}"/>
                </a:ext>
              </a:extLst>
            </p:cNvPr>
            <p:cNvSpPr>
              <a:spLocks/>
            </p:cNvSpPr>
            <p:nvPr>
              <p:custDataLst>
                <p:tags r:id="rId8"/>
              </p:custDataLst>
            </p:nvPr>
          </p:nvSpPr>
          <p:spPr>
            <a:xfrm>
              <a:off x="1332040" y="285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a:solidFill>
                    <a:schemeClr val="dk1"/>
                  </a:solidFill>
                </a:rPr>
                <a:t>Methodik</a:t>
              </a:r>
              <a:endParaRPr lang="en-US" sz="2000" dirty="0">
                <a:solidFill>
                  <a:schemeClr val="dk1"/>
                </a:solidFill>
              </a:endParaRPr>
            </a:p>
          </p:txBody>
        </p:sp>
        <p:sp>
          <p:nvSpPr>
            <p:cNvPr id="9" name="MIO_AGENDA_ELEMENT_ELEMENTNUMBER_3">
              <a:hlinkClick r:id="rId18" action="ppaction://hlinksldjump"/>
              <a:extLst>
                <a:ext uri="{FF2B5EF4-FFF2-40B4-BE49-F238E27FC236}">
                  <a16:creationId xmlns:a16="http://schemas.microsoft.com/office/drawing/2014/main" id="{C06F1428-1891-4567-A0B3-101385EDFB86}"/>
                </a:ext>
              </a:extLst>
            </p:cNvPr>
            <p:cNvSpPr>
              <a:spLocks/>
            </p:cNvSpPr>
            <p:nvPr>
              <p:custDataLst>
                <p:tags r:id="rId9"/>
              </p:custDataLst>
            </p:nvPr>
          </p:nvSpPr>
          <p:spPr>
            <a:xfrm>
              <a:off x="587440" y="285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3</a:t>
              </a:r>
              <a:endParaRPr lang="en-US" sz="3600" b="1" dirty="0">
                <a:solidFill>
                  <a:srgbClr val="CED5DA"/>
                </a:solidFill>
              </a:endParaRPr>
            </a:p>
          </p:txBody>
        </p:sp>
        <p:sp>
          <p:nvSpPr>
            <p:cNvPr id="10" name="MIO_AGENDA_ELEMENT_TITEL_4">
              <a:hlinkClick r:id="rId19" action="ppaction://hlinksldjump"/>
              <a:extLst>
                <a:ext uri="{FF2B5EF4-FFF2-40B4-BE49-F238E27FC236}">
                  <a16:creationId xmlns:a16="http://schemas.microsoft.com/office/drawing/2014/main" id="{5E3761DE-E740-4A99-8BF2-28E390A36D16}"/>
                </a:ext>
              </a:extLst>
            </p:cNvPr>
            <p:cNvSpPr>
              <a:spLocks/>
            </p:cNvSpPr>
            <p:nvPr>
              <p:custDataLst>
                <p:tags r:id="rId10"/>
              </p:custDataLst>
            </p:nvPr>
          </p:nvSpPr>
          <p:spPr>
            <a:xfrm>
              <a:off x="1332040" y="339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a:solidFill>
                    <a:schemeClr val="dk1"/>
                  </a:solidFill>
                </a:rPr>
                <a:t>Ergebnisse</a:t>
              </a:r>
              <a:endParaRPr lang="en-US" sz="2000" dirty="0">
                <a:solidFill>
                  <a:schemeClr val="dk1"/>
                </a:solidFill>
              </a:endParaRPr>
            </a:p>
          </p:txBody>
        </p:sp>
        <p:sp>
          <p:nvSpPr>
            <p:cNvPr id="11" name="MIO_AGENDA_ELEMENT_ELEMENTNUMBER_4">
              <a:hlinkClick r:id="rId19" action="ppaction://hlinksldjump"/>
              <a:extLst>
                <a:ext uri="{FF2B5EF4-FFF2-40B4-BE49-F238E27FC236}">
                  <a16:creationId xmlns:a16="http://schemas.microsoft.com/office/drawing/2014/main" id="{C06F1428-1891-4567-A0B3-101385EDFB86}"/>
                </a:ext>
              </a:extLst>
            </p:cNvPr>
            <p:cNvSpPr>
              <a:spLocks/>
            </p:cNvSpPr>
            <p:nvPr>
              <p:custDataLst>
                <p:tags r:id="rId11"/>
              </p:custDataLst>
            </p:nvPr>
          </p:nvSpPr>
          <p:spPr>
            <a:xfrm>
              <a:off x="587440" y="339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4</a:t>
              </a:r>
              <a:endParaRPr lang="en-US" sz="3600" b="1" dirty="0">
                <a:solidFill>
                  <a:srgbClr val="CED5DA"/>
                </a:solidFill>
              </a:endParaRPr>
            </a:p>
          </p:txBody>
        </p:sp>
        <p:sp>
          <p:nvSpPr>
            <p:cNvPr id="12" name="MIO_AGENDA_ELEMENT_TITEL_5">
              <a:hlinkClick r:id="rId20" action="ppaction://hlinksldjump"/>
              <a:extLst>
                <a:ext uri="{FF2B5EF4-FFF2-40B4-BE49-F238E27FC236}">
                  <a16:creationId xmlns:a16="http://schemas.microsoft.com/office/drawing/2014/main" id="{5E3761DE-E740-4A99-8BF2-28E390A36D16}"/>
                </a:ext>
              </a:extLst>
            </p:cNvPr>
            <p:cNvSpPr>
              <a:spLocks/>
            </p:cNvSpPr>
            <p:nvPr>
              <p:custDataLst>
                <p:tags r:id="rId12"/>
              </p:custDataLst>
            </p:nvPr>
          </p:nvSpPr>
          <p:spPr>
            <a:xfrm>
              <a:off x="1332040" y="3932817"/>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a:solidFill>
                    <a:schemeClr val="dk1"/>
                  </a:solidFill>
                </a:rPr>
                <a:t>Zusammenfassung und Ausblick</a:t>
              </a:r>
              <a:endParaRPr lang="en-US" sz="2000" dirty="0">
                <a:solidFill>
                  <a:schemeClr val="dk1"/>
                </a:solidFill>
              </a:endParaRPr>
            </a:p>
          </p:txBody>
        </p:sp>
        <p:sp>
          <p:nvSpPr>
            <p:cNvPr id="13" name="MIO_AGENDA_ELEMENT_ELEMENTNUMBER_5">
              <a:hlinkClick r:id="rId20" action="ppaction://hlinksldjump"/>
              <a:extLst>
                <a:ext uri="{FF2B5EF4-FFF2-40B4-BE49-F238E27FC236}">
                  <a16:creationId xmlns:a16="http://schemas.microsoft.com/office/drawing/2014/main" id="{C06F1428-1891-4567-A0B3-101385EDFB86}"/>
                </a:ext>
              </a:extLst>
            </p:cNvPr>
            <p:cNvSpPr>
              <a:spLocks/>
            </p:cNvSpPr>
            <p:nvPr>
              <p:custDataLst>
                <p:tags r:id="rId13"/>
              </p:custDataLst>
            </p:nvPr>
          </p:nvSpPr>
          <p:spPr>
            <a:xfrm>
              <a:off x="587440" y="3932817"/>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5</a:t>
              </a:r>
              <a:endParaRPr lang="en-US" sz="3600" b="1" dirty="0">
                <a:solidFill>
                  <a:srgbClr val="CED5DA"/>
                </a:solidFill>
              </a:endParaRPr>
            </a:p>
          </p:txBody>
        </p:sp>
      </p:grpSp>
      <p:sp>
        <p:nvSpPr>
          <p:cNvPr id="6" name="Titel 5">
            <a:extLst>
              <a:ext uri="{FF2B5EF4-FFF2-40B4-BE49-F238E27FC236}">
                <a16:creationId xmlns:a16="http://schemas.microsoft.com/office/drawing/2014/main" id="{2364FC6A-1150-A0D5-B784-581E5E756628}"/>
              </a:ext>
            </a:extLst>
          </p:cNvPr>
          <p:cNvSpPr>
            <a:spLocks noGrp="1"/>
          </p:cNvSpPr>
          <p:nvPr>
            <p:ph type="title"/>
            <p:custDataLst>
              <p:tags r:id="rId3"/>
            </p:custDataLst>
          </p:nvPr>
        </p:nvSpPr>
        <p:spPr/>
        <p:txBody>
          <a:bodyPr/>
          <a:lstStyle/>
          <a:p>
            <a:r>
              <a:rPr lang="de-DE"/>
              <a:t>Agenda</a:t>
            </a:r>
          </a:p>
        </p:txBody>
      </p:sp>
    </p:spTree>
    <p:custDataLst>
      <p:tags r:id="rId1"/>
    </p:custDataLst>
    <p:extLst>
      <p:ext uri="{BB962C8B-B14F-4D97-AF65-F5344CB8AC3E}">
        <p14:creationId xmlns:p14="http://schemas.microsoft.com/office/powerpoint/2010/main" val="1879552321"/>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282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5794D44A-9564-4736-8AB4-DA557743281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59" imgH="360" progId="TCLayout.ActiveDocument.1">
                  <p:embed/>
                </p:oleObj>
              </mc:Choice>
              <mc:Fallback>
                <p:oleObj name="think-cell Folie" r:id="rId6" imgW="359" imgH="360" progId="TCLayout.ActiveDocument.1">
                  <p:embed/>
                  <p:pic>
                    <p:nvPicPr>
                      <p:cNvPr id="7" name="Objekt 6" hidden="1">
                        <a:extLst>
                          <a:ext uri="{FF2B5EF4-FFF2-40B4-BE49-F238E27FC236}">
                            <a16:creationId xmlns:a16="http://schemas.microsoft.com/office/drawing/2014/main" id="{5794D44A-9564-4736-8AB4-DA557743281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62C8A9E0-C733-42E7-9B32-376CCBDFFBB6}"/>
              </a:ext>
            </a:extLst>
          </p:cNvPr>
          <p:cNvSpPr/>
          <p:nvPr>
            <p:custDataLst>
              <p:tags r:id="rId2"/>
            </p:custDataLst>
          </p:nvPr>
        </p:nvSpPr>
        <p:spPr bwMode="gray">
          <a:xfrm>
            <a:off x="0" y="0"/>
            <a:ext cx="158750" cy="158750"/>
          </a:xfrm>
          <a:prstGeom prst="rect">
            <a:avLst/>
          </a:prstGeom>
          <a:solidFill>
            <a:srgbClr val="E3E3E3"/>
          </a:solidFill>
          <a:ln w="6350">
            <a:solidFill>
              <a:srgbClr val="E3E3E3"/>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altLang="zh-CN" sz="3200" b="1"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 name="Title 1"/>
          <p:cNvSpPr>
            <a:spLocks noGrp="1"/>
          </p:cNvSpPr>
          <p:nvPr>
            <p:ph type="ctrTitle"/>
          </p:nvPr>
        </p:nvSpPr>
        <p:spPr>
          <a:xfrm>
            <a:off x="714294" y="4124325"/>
            <a:ext cx="11016575" cy="439640"/>
          </a:xfrm>
        </p:spPr>
        <p:txBody>
          <a:bodyPr/>
          <a:lstStyle/>
          <a:p>
            <a:r>
              <a:rPr lang="en-US" altLang="zh-CN" sz="2800" dirty="0"/>
              <a:t>Optimizing the geometry and position of permanent magnets to improve sensor accuracy in automotive applications</a:t>
            </a:r>
            <a:endParaRPr lang="de-DE" altLang="zh-CN" dirty="0"/>
          </a:p>
        </p:txBody>
      </p:sp>
      <p:sp>
        <p:nvSpPr>
          <p:cNvPr id="3" name="Text Placeholder 2"/>
          <p:cNvSpPr>
            <a:spLocks noGrp="1"/>
          </p:cNvSpPr>
          <p:nvPr>
            <p:ph type="body" sz="quarter" idx="12"/>
          </p:nvPr>
        </p:nvSpPr>
        <p:spPr>
          <a:xfrm>
            <a:off x="714294" y="5053013"/>
            <a:ext cx="10803214" cy="863600"/>
          </a:xfrm>
        </p:spPr>
        <p:txBody>
          <a:bodyPr/>
          <a:lstStyle/>
          <a:p>
            <a:r>
              <a:rPr lang="de-DE" dirty="0">
                <a:solidFill>
                  <a:srgbClr val="262626"/>
                </a:solidFill>
                <a:ea typeface="Calibri"/>
              </a:rPr>
              <a:t>Rebecca Jonas</a:t>
            </a:r>
            <a:endParaRPr lang="de-DE" dirty="0">
              <a:solidFill>
                <a:srgbClr val="262626"/>
              </a:solidFill>
              <a:ea typeface="Calibri"/>
              <a:cs typeface="Calibri"/>
            </a:endParaRPr>
          </a:p>
          <a:p>
            <a:r>
              <a:rPr lang="de-DE" dirty="0" err="1">
                <a:solidFill>
                  <a:srgbClr val="262626"/>
                </a:solidFill>
                <a:ea typeface="Calibri"/>
              </a:rPr>
              <a:t>Schaefﬂer</a:t>
            </a:r>
            <a:r>
              <a:rPr lang="de-DE" dirty="0">
                <a:solidFill>
                  <a:srgbClr val="262626"/>
                </a:solidFill>
                <a:ea typeface="Calibri"/>
              </a:rPr>
              <a:t> Automotive Buehl GmbH &amp; Co. KG, Buehl, 77815, Germany</a:t>
            </a:r>
            <a:endParaRPr lang="de-DE" dirty="0">
              <a:solidFill>
                <a:srgbClr val="262626"/>
              </a:solidFill>
              <a:ea typeface="Calibri"/>
              <a:cs typeface="Calibri"/>
            </a:endParaRPr>
          </a:p>
          <a:p>
            <a:endParaRPr lang="de-DE" altLang="zh-CN" b="1" i="1" dirty="0">
              <a:ea typeface="宋体"/>
              <a:cs typeface="Calibri"/>
            </a:endParaRPr>
          </a:p>
        </p:txBody>
      </p:sp>
      <p:sp>
        <p:nvSpPr>
          <p:cNvPr id="5" name="Text Placeholder 4"/>
          <p:cNvSpPr>
            <a:spLocks noGrp="1"/>
          </p:cNvSpPr>
          <p:nvPr>
            <p:ph type="body" sz="quarter" idx="11"/>
          </p:nvPr>
        </p:nvSpPr>
        <p:spPr/>
        <p:txBody>
          <a:bodyPr/>
          <a:lstStyle/>
          <a:p>
            <a:endParaRPr lang="de-DE" altLang="zh-CN" dirty="0"/>
          </a:p>
        </p:txBody>
      </p:sp>
      <p:pic>
        <p:nvPicPr>
          <p:cNvPr id="4" name="Horizontal / DE / D Divisions / D.I.3 Automotive Technologies">
            <a:extLst>
              <a:ext uri="{FF2B5EF4-FFF2-40B4-BE49-F238E27FC236}">
                <a16:creationId xmlns:a16="http://schemas.microsoft.com/office/drawing/2014/main" id="{2B0390AE-7552-B791-1FF3-C115F854FFBB}"/>
              </a:ext>
            </a:extLst>
          </p:cNvPr>
          <p:cNvPicPr>
            <a:picLocks noGrp="1" noChangeAspect="1"/>
          </p:cNvPicPr>
          <p:nvPr>
            <p:ph type="pic" sz="quarter" idx="10"/>
            <p:custDataLst>
              <p:tags r:id="rId3"/>
            </p:custDataLst>
          </p:nvPr>
        </p:nvPicPr>
        <p:blipFill rotWithShape="1">
          <a:blip r:embed="rId8" cstate="screen">
            <a:extLst>
              <a:ext uri="{28A0092B-C50C-407E-A947-70E740481C1C}">
                <a14:useLocalDpi xmlns:a14="http://schemas.microsoft.com/office/drawing/2010/main"/>
              </a:ext>
            </a:extLst>
          </a:blip>
          <a:srcRect t="14" b="14"/>
          <a:stretch/>
        </p:blipFill>
        <p:spPr>
          <a:xfrm>
            <a:off x="0" y="836612"/>
            <a:ext cx="12193164" cy="2880000"/>
          </a:xfrm>
          <a:prstGeom prst="rect">
            <a:avLst/>
          </a:prstGeom>
        </p:spPr>
      </p:pic>
    </p:spTree>
    <p:extLst>
      <p:ext uri="{BB962C8B-B14F-4D97-AF65-F5344CB8AC3E}">
        <p14:creationId xmlns:p14="http://schemas.microsoft.com/office/powerpoint/2010/main" val="2775688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ußzeilenplatzhalter 6">
            <a:extLst>
              <a:ext uri="{FF2B5EF4-FFF2-40B4-BE49-F238E27FC236}">
                <a16:creationId xmlns:a16="http://schemas.microsoft.com/office/drawing/2014/main" id="{1EFAA09E-100F-A8FF-91A4-EFFD9B8500DC}"/>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62626"/>
                </a:solidFill>
                <a:effectLst/>
                <a:uLnTx/>
                <a:uFillTx/>
                <a:latin typeface="Calibri" panose="020F0502020204030204"/>
                <a:ea typeface="+mn-ea"/>
                <a:cs typeface="+mn-cs"/>
              </a:rPr>
              <a:t>Rebecca Jonas</a:t>
            </a:r>
          </a:p>
        </p:txBody>
      </p:sp>
      <p:grpSp>
        <p:nvGrpSpPr>
          <p:cNvPr id="14" name="Gruppieren 13">
            <a:extLst>
              <a:ext uri="{FF2B5EF4-FFF2-40B4-BE49-F238E27FC236}">
                <a16:creationId xmlns:a16="http://schemas.microsoft.com/office/drawing/2014/main" id="{AC94FBCC-5C67-47D3-2C29-703B12D3D9EB}"/>
              </a:ext>
            </a:extLst>
          </p:cNvPr>
          <p:cNvGrpSpPr/>
          <p:nvPr>
            <p:custDataLst>
              <p:tags r:id="rId2"/>
            </p:custDataLst>
          </p:nvPr>
        </p:nvGrpSpPr>
        <p:grpSpPr>
          <a:xfrm>
            <a:off x="587440" y="1772816"/>
            <a:ext cx="10284600" cy="2520002"/>
            <a:chOff x="587440" y="1772816"/>
            <a:chExt cx="10284600" cy="2520002"/>
          </a:xfrm>
        </p:grpSpPr>
        <p:sp>
          <p:nvSpPr>
            <p:cNvPr id="2" name="MIO_AGENDA_ELEMENT_TITEL_1">
              <a:hlinkClick r:id="rId16" action="ppaction://hlinksldjump"/>
              <a:extLst>
                <a:ext uri="{FF2B5EF4-FFF2-40B4-BE49-F238E27FC236}">
                  <a16:creationId xmlns:a16="http://schemas.microsoft.com/office/drawing/2014/main" id="{05059EAB-CE71-435F-A603-EE4FA6670A53}"/>
                </a:ext>
              </a:extLst>
            </p:cNvPr>
            <p:cNvSpPr>
              <a:spLocks/>
            </p:cNvSpPr>
            <p:nvPr>
              <p:custDataLst>
                <p:tags r:id="rId4"/>
              </p:custDataLst>
            </p:nvPr>
          </p:nvSpPr>
          <p:spPr>
            <a:xfrm>
              <a:off x="1332040" y="177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Calibri" panose="020F0502020204030204"/>
                  <a:ea typeface="+mn-ea"/>
                  <a:cs typeface="+mn-cs"/>
                </a:rPr>
                <a:t>Motivation and task</a:t>
              </a:r>
            </a:p>
          </p:txBody>
        </p:sp>
        <p:sp>
          <p:nvSpPr>
            <p:cNvPr id="3" name="MIO_AGENDA_ELEMENT_ELEMENTNUMBER_1">
              <a:hlinkClick r:id="rId16" action="ppaction://hlinksldjump"/>
              <a:extLst>
                <a:ext uri="{FF2B5EF4-FFF2-40B4-BE49-F238E27FC236}">
                  <a16:creationId xmlns:a16="http://schemas.microsoft.com/office/drawing/2014/main" id="{12A87FAF-CF3F-4101-B67C-1C2D0B5833F7}"/>
                </a:ext>
              </a:extLst>
            </p:cNvPr>
            <p:cNvSpPr>
              <a:spLocks/>
            </p:cNvSpPr>
            <p:nvPr>
              <p:custDataLst>
                <p:tags r:id="rId5"/>
              </p:custDataLst>
            </p:nvPr>
          </p:nvSpPr>
          <p:spPr>
            <a:xfrm>
              <a:off x="587440" y="177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1</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sp>
          <p:nvSpPr>
            <p:cNvPr id="4" name="MIO_AGENDA_ELEMENT_TITEL_2">
              <a:hlinkClick r:id="rId17" action="ppaction://hlinksldjump"/>
              <a:extLst>
                <a:ext uri="{FF2B5EF4-FFF2-40B4-BE49-F238E27FC236}">
                  <a16:creationId xmlns:a16="http://schemas.microsoft.com/office/drawing/2014/main" id="{5E3761DE-E740-4A99-8BF2-28E390A36D16}"/>
                </a:ext>
              </a:extLst>
            </p:cNvPr>
            <p:cNvSpPr>
              <a:spLocks/>
            </p:cNvSpPr>
            <p:nvPr>
              <p:custDataLst>
                <p:tags r:id="rId6"/>
              </p:custDataLst>
            </p:nvPr>
          </p:nvSpPr>
          <p:spPr>
            <a:xfrm>
              <a:off x="1332040" y="231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62626"/>
                  </a:solidFill>
                  <a:effectLst/>
                  <a:uLnTx/>
                  <a:uFillTx/>
                  <a:latin typeface="Calibri" panose="020F0502020204030204"/>
                  <a:ea typeface="+mn-ea"/>
                  <a:cs typeface="+mn-cs"/>
                </a:rPr>
                <a:t>State of the art</a:t>
              </a:r>
            </a:p>
          </p:txBody>
        </p:sp>
        <p:sp>
          <p:nvSpPr>
            <p:cNvPr id="5" name="MIO_AGENDA_ELEMENT_ELEMENTNUMBER_2">
              <a:hlinkClick r:id="rId17" action="ppaction://hlinksldjump"/>
              <a:extLst>
                <a:ext uri="{FF2B5EF4-FFF2-40B4-BE49-F238E27FC236}">
                  <a16:creationId xmlns:a16="http://schemas.microsoft.com/office/drawing/2014/main" id="{C06F1428-1891-4567-A0B3-101385EDFB86}"/>
                </a:ext>
              </a:extLst>
            </p:cNvPr>
            <p:cNvSpPr>
              <a:spLocks/>
            </p:cNvSpPr>
            <p:nvPr>
              <p:custDataLst>
                <p:tags r:id="rId7"/>
              </p:custDataLst>
            </p:nvPr>
          </p:nvSpPr>
          <p:spPr>
            <a:xfrm>
              <a:off x="587440" y="231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2</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sp>
          <p:nvSpPr>
            <p:cNvPr id="8" name="MIO_AGENDA_ELEMENT_TITEL_3">
              <a:hlinkClick r:id="rId18" action="ppaction://hlinksldjump"/>
              <a:extLst>
                <a:ext uri="{FF2B5EF4-FFF2-40B4-BE49-F238E27FC236}">
                  <a16:creationId xmlns:a16="http://schemas.microsoft.com/office/drawing/2014/main" id="{5E3761DE-E740-4A99-8BF2-28E390A36D16}"/>
                </a:ext>
              </a:extLst>
            </p:cNvPr>
            <p:cNvSpPr>
              <a:spLocks/>
            </p:cNvSpPr>
            <p:nvPr>
              <p:custDataLst>
                <p:tags r:id="rId8"/>
              </p:custDataLst>
            </p:nvPr>
          </p:nvSpPr>
          <p:spPr>
            <a:xfrm>
              <a:off x="1332040" y="285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62626"/>
                  </a:solidFill>
                  <a:effectLst/>
                  <a:uLnTx/>
                  <a:uFillTx/>
                  <a:latin typeface="Calibri" panose="020F0502020204030204"/>
                  <a:ea typeface="+mn-ea"/>
                  <a:cs typeface="+mn-cs"/>
                </a:rPr>
                <a:t>Methodology</a:t>
              </a:r>
            </a:p>
          </p:txBody>
        </p:sp>
        <p:sp>
          <p:nvSpPr>
            <p:cNvPr id="9" name="MIO_AGENDA_ELEMENT_ELEMENTNUMBER_3">
              <a:hlinkClick r:id="rId18" action="ppaction://hlinksldjump"/>
              <a:extLst>
                <a:ext uri="{FF2B5EF4-FFF2-40B4-BE49-F238E27FC236}">
                  <a16:creationId xmlns:a16="http://schemas.microsoft.com/office/drawing/2014/main" id="{C06F1428-1891-4567-A0B3-101385EDFB86}"/>
                </a:ext>
              </a:extLst>
            </p:cNvPr>
            <p:cNvSpPr>
              <a:spLocks/>
            </p:cNvSpPr>
            <p:nvPr>
              <p:custDataLst>
                <p:tags r:id="rId9"/>
              </p:custDataLst>
            </p:nvPr>
          </p:nvSpPr>
          <p:spPr>
            <a:xfrm>
              <a:off x="587440" y="285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3</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sp>
          <p:nvSpPr>
            <p:cNvPr id="10" name="MIO_AGENDA_ELEMENT_TITEL_4">
              <a:hlinkClick r:id="rId19" action="ppaction://hlinksldjump"/>
              <a:extLst>
                <a:ext uri="{FF2B5EF4-FFF2-40B4-BE49-F238E27FC236}">
                  <a16:creationId xmlns:a16="http://schemas.microsoft.com/office/drawing/2014/main" id="{5E3761DE-E740-4A99-8BF2-28E390A36D16}"/>
                </a:ext>
              </a:extLst>
            </p:cNvPr>
            <p:cNvSpPr>
              <a:spLocks/>
            </p:cNvSpPr>
            <p:nvPr>
              <p:custDataLst>
                <p:tags r:id="rId10"/>
              </p:custDataLst>
            </p:nvPr>
          </p:nvSpPr>
          <p:spPr>
            <a:xfrm>
              <a:off x="1332040" y="339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62626"/>
                  </a:solidFill>
                  <a:effectLst/>
                  <a:uLnTx/>
                  <a:uFillTx/>
                  <a:latin typeface="Calibri" panose="020F0502020204030204"/>
                  <a:ea typeface="+mn-ea"/>
                  <a:cs typeface="+mn-cs"/>
                </a:rPr>
                <a:t>Results</a:t>
              </a:r>
            </a:p>
          </p:txBody>
        </p:sp>
        <p:sp>
          <p:nvSpPr>
            <p:cNvPr id="11" name="MIO_AGENDA_ELEMENT_ELEMENTNUMBER_4">
              <a:hlinkClick r:id="rId19" action="ppaction://hlinksldjump"/>
              <a:extLst>
                <a:ext uri="{FF2B5EF4-FFF2-40B4-BE49-F238E27FC236}">
                  <a16:creationId xmlns:a16="http://schemas.microsoft.com/office/drawing/2014/main" id="{C06F1428-1891-4567-A0B3-101385EDFB86}"/>
                </a:ext>
              </a:extLst>
            </p:cNvPr>
            <p:cNvSpPr>
              <a:spLocks/>
            </p:cNvSpPr>
            <p:nvPr>
              <p:custDataLst>
                <p:tags r:id="rId11"/>
              </p:custDataLst>
            </p:nvPr>
          </p:nvSpPr>
          <p:spPr>
            <a:xfrm>
              <a:off x="587440" y="339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4</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sp>
          <p:nvSpPr>
            <p:cNvPr id="12" name="MIO_AGENDA_ELEMENT_TITEL_5">
              <a:hlinkClick r:id="rId20" action="ppaction://hlinksldjump"/>
              <a:extLst>
                <a:ext uri="{FF2B5EF4-FFF2-40B4-BE49-F238E27FC236}">
                  <a16:creationId xmlns:a16="http://schemas.microsoft.com/office/drawing/2014/main" id="{5E3761DE-E740-4A99-8BF2-28E390A36D16}"/>
                </a:ext>
              </a:extLst>
            </p:cNvPr>
            <p:cNvSpPr>
              <a:spLocks/>
            </p:cNvSpPr>
            <p:nvPr>
              <p:custDataLst>
                <p:tags r:id="rId12"/>
              </p:custDataLst>
            </p:nvPr>
          </p:nvSpPr>
          <p:spPr>
            <a:xfrm>
              <a:off x="1332040" y="3932817"/>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62626"/>
                  </a:solidFill>
                  <a:effectLst/>
                  <a:uLnTx/>
                  <a:uFillTx/>
                  <a:latin typeface="Calibri" panose="020F0502020204030204"/>
                  <a:ea typeface="+mn-ea"/>
                  <a:cs typeface="+mn-cs"/>
                </a:rPr>
                <a:t>Summary and outlook</a:t>
              </a:r>
            </a:p>
          </p:txBody>
        </p:sp>
        <p:sp>
          <p:nvSpPr>
            <p:cNvPr id="13" name="MIO_AGENDA_ELEMENT_ELEMENTNUMBER_5">
              <a:hlinkClick r:id="rId20" action="ppaction://hlinksldjump"/>
              <a:extLst>
                <a:ext uri="{FF2B5EF4-FFF2-40B4-BE49-F238E27FC236}">
                  <a16:creationId xmlns:a16="http://schemas.microsoft.com/office/drawing/2014/main" id="{C06F1428-1891-4567-A0B3-101385EDFB86}"/>
                </a:ext>
              </a:extLst>
            </p:cNvPr>
            <p:cNvSpPr>
              <a:spLocks/>
            </p:cNvSpPr>
            <p:nvPr>
              <p:custDataLst>
                <p:tags r:id="rId13"/>
              </p:custDataLst>
            </p:nvPr>
          </p:nvSpPr>
          <p:spPr>
            <a:xfrm>
              <a:off x="587440" y="3932817"/>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5</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grpSp>
      <p:sp>
        <p:nvSpPr>
          <p:cNvPr id="6" name="Titel 5">
            <a:extLst>
              <a:ext uri="{FF2B5EF4-FFF2-40B4-BE49-F238E27FC236}">
                <a16:creationId xmlns:a16="http://schemas.microsoft.com/office/drawing/2014/main" id="{2364FC6A-1150-A0D5-B784-581E5E756628}"/>
              </a:ext>
            </a:extLst>
          </p:cNvPr>
          <p:cNvSpPr>
            <a:spLocks noGrp="1"/>
          </p:cNvSpPr>
          <p:nvPr>
            <p:ph type="title"/>
            <p:custDataLst>
              <p:tags r:id="rId3"/>
            </p:custDataLst>
          </p:nvPr>
        </p:nvSpPr>
        <p:spPr/>
        <p:txBody>
          <a:bodyPr/>
          <a:lstStyle/>
          <a:p>
            <a:r>
              <a:rPr lang="de-DE"/>
              <a:t>Agenda</a:t>
            </a:r>
          </a:p>
        </p:txBody>
      </p:sp>
    </p:spTree>
    <p:custDataLst>
      <p:tags r:id="rId1"/>
    </p:custDataLst>
    <p:extLst>
      <p:ext uri="{BB962C8B-B14F-4D97-AF65-F5344CB8AC3E}">
        <p14:creationId xmlns:p14="http://schemas.microsoft.com/office/powerpoint/2010/main" val="967221337"/>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00DE7C-4123-42A7-B494-D7A1595AE912}"/>
              </a:ext>
            </a:extLst>
          </p:cNvPr>
          <p:cNvSpPr>
            <a:spLocks noGrp="1"/>
          </p:cNvSpPr>
          <p:nvPr>
            <p:ph type="body" sz="quarter" idx="13"/>
          </p:nvPr>
        </p:nvSpPr>
        <p:spPr/>
        <p:txBody>
          <a:bodyPr/>
          <a:lstStyle/>
          <a:p>
            <a:endParaRPr lang="de-DE" altLang="zh-CN" dirty="0"/>
          </a:p>
        </p:txBody>
      </p:sp>
      <p:sp>
        <p:nvSpPr>
          <p:cNvPr id="3" name="Title 2">
            <a:extLst>
              <a:ext uri="{FF2B5EF4-FFF2-40B4-BE49-F238E27FC236}">
                <a16:creationId xmlns:a16="http://schemas.microsoft.com/office/drawing/2014/main" id="{0B56A1EB-A8EE-4600-B6B0-853EE20580A2}"/>
              </a:ext>
            </a:extLst>
          </p:cNvPr>
          <p:cNvSpPr>
            <a:spLocks noGrp="1"/>
          </p:cNvSpPr>
          <p:nvPr>
            <p:ph type="title"/>
          </p:nvPr>
        </p:nvSpPr>
        <p:spPr/>
        <p:txBody>
          <a:bodyPr/>
          <a:lstStyle/>
          <a:p>
            <a:r>
              <a:rPr lang="de-DE" altLang="zh-CN" dirty="0" err="1"/>
              <a:t>Introduction</a:t>
            </a:r>
            <a:r>
              <a:rPr lang="de-DE" altLang="zh-CN" dirty="0"/>
              <a:t> - Goal</a:t>
            </a:r>
          </a:p>
        </p:txBody>
      </p:sp>
      <p:sp>
        <p:nvSpPr>
          <p:cNvPr id="4" name="Content Placeholder 3">
            <a:extLst>
              <a:ext uri="{FF2B5EF4-FFF2-40B4-BE49-F238E27FC236}">
                <a16:creationId xmlns:a16="http://schemas.microsoft.com/office/drawing/2014/main" id="{D96B36DC-D93C-4C68-9540-913DAF331A44}"/>
              </a:ext>
            </a:extLst>
          </p:cNvPr>
          <p:cNvSpPr>
            <a:spLocks noGrp="1"/>
          </p:cNvSpPr>
          <p:nvPr>
            <p:ph sz="quarter" idx="14"/>
          </p:nvPr>
        </p:nvSpPr>
        <p:spPr>
          <a:xfrm>
            <a:off x="479425" y="1495425"/>
            <a:ext cx="11233150" cy="4813300"/>
          </a:xfrm>
        </p:spPr>
        <p:txBody>
          <a:bodyPr/>
          <a:lstStyle>
            <a:lvl1pPr>
              <a:buClr>
                <a:srgbClr val="006E5D"/>
              </a:buClr>
              <a:buSzPct val="100000"/>
              <a:buFont typeface="Calibri" panose="020F0502020204030204" pitchFamily="34" charset="0"/>
              <a:buChar char="•"/>
            </a:lvl1pPr>
            <a:lvl2pPr>
              <a:buClr>
                <a:srgbClr val="006E5D"/>
              </a:buClr>
              <a:buSzPct val="100000"/>
              <a:buFont typeface="Calibri" panose="020F0502020204030204" pitchFamily="34" charset="0"/>
              <a:buChar char="•"/>
            </a:lvl2pPr>
            <a:lvl3pPr>
              <a:buClr>
                <a:schemeClr val="tx1"/>
              </a:buClr>
              <a:buSzPct val="100000"/>
              <a:buFont typeface="Symbol" panose="05050102010706020507" pitchFamily="18" charset="2"/>
              <a:buChar char="-"/>
            </a:lvl3pPr>
            <a:lvl4pPr>
              <a:buClrTx/>
              <a:buFont typeface="Calibri" panose="020F0502020204030204" pitchFamily="34" charset="0"/>
              <a:buChar char="–"/>
            </a:lvl4pPr>
            <a:lvl5pPr>
              <a:buClrTx/>
              <a:buFont typeface="Calibri" panose="020F0502020204030204" pitchFamily="34" charset="0"/>
              <a:buChar char="–"/>
            </a:lvl5pPr>
            <a:lvl6pPr>
              <a:buClrTx/>
              <a:buFont typeface="Calibri" panose="020F0502020204030204" pitchFamily="34" charset="0"/>
              <a:buChar char="–"/>
            </a:lvl6pPr>
            <a:lvl7pPr>
              <a:buClrTx/>
              <a:buFont typeface="Calibri" panose="020F0502020204030204" pitchFamily="34" charset="0"/>
              <a:buChar char="–"/>
            </a:lvl7pPr>
            <a:lvl8pPr>
              <a:buClrTx/>
              <a:buFont typeface="Calibri" panose="020F0502020204030204" pitchFamily="34" charset="0"/>
              <a:buChar char="–"/>
            </a:lvl8pPr>
            <a:lvl9pPr>
              <a:buClrTx/>
              <a:buFont typeface="Calibri" panose="020F0502020204030204" pitchFamily="34" charset="0"/>
              <a:buChar char="–"/>
            </a:lvl9pPr>
          </a:lstStyle>
          <a:p>
            <a:pPr algn="just">
              <a:buNone/>
            </a:pPr>
            <a:r>
              <a:rPr lang="en-US" sz="1800" dirty="0">
                <a:solidFill>
                  <a:srgbClr val="000000"/>
                </a:solidFill>
                <a:effectLst/>
                <a:latin typeface="Arial" panose="020B0604020202020204" pitchFamily="34" charset="0"/>
                <a:ea typeface="SimSun" panose="02010600030101010101" pitchFamily="2" charset="-122"/>
              </a:rPr>
              <a:t>Optimizing the geometry and position of permanent magnets to improve sensor accuracy in automotive applications</a:t>
            </a:r>
            <a:endParaRPr lang="de-DE" sz="1800" dirty="0">
              <a:solidFill>
                <a:srgbClr val="000000"/>
              </a:solidFill>
              <a:latin typeface="Arial" panose="020B0604020202020204" pitchFamily="34" charset="0"/>
              <a:ea typeface="SimSun" panose="02010600030101010101" pitchFamily="2" charset="-122"/>
            </a:endParaRPr>
          </a:p>
          <a:p>
            <a:pPr algn="just">
              <a:buNone/>
            </a:pPr>
            <a:endParaRPr lang="de-DE" sz="1800" dirty="0">
              <a:solidFill>
                <a:srgbClr val="000000"/>
              </a:solidFill>
              <a:effectLst/>
              <a:latin typeface="Arial" panose="020B0604020202020204" pitchFamily="34" charset="0"/>
              <a:ea typeface="SimSun" panose="02010600030101010101" pitchFamily="2" charset="-122"/>
            </a:endParaRPr>
          </a:p>
        </p:txBody>
      </p:sp>
      <p:sp>
        <p:nvSpPr>
          <p:cNvPr id="5" name="Foliennummernplatzhalter 4">
            <a:extLst>
              <a:ext uri="{FF2B5EF4-FFF2-40B4-BE49-F238E27FC236}">
                <a16:creationId xmlns:a16="http://schemas.microsoft.com/office/drawing/2014/main" id="{A7B2AC01-F011-B6FD-45ED-7447C79BDBC6}"/>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10D83-73B2-4D20-BE53-AA27B2521160}" type="slidenum">
              <a:rPr kumimoji="0" lang="de-DE" sz="9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de-DE" sz="9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pic>
        <p:nvPicPr>
          <p:cNvPr id="8" name="Grafik 7">
            <a:extLst>
              <a:ext uri="{FF2B5EF4-FFF2-40B4-BE49-F238E27FC236}">
                <a16:creationId xmlns:a16="http://schemas.microsoft.com/office/drawing/2014/main" id="{7D8630C2-EC6E-278E-1887-3560EC39E290}"/>
              </a:ext>
            </a:extLst>
          </p:cNvPr>
          <p:cNvPicPr>
            <a:picLocks noChangeAspect="1"/>
          </p:cNvPicPr>
          <p:nvPr/>
        </p:nvPicPr>
        <p:blipFill>
          <a:blip r:embed="rId3"/>
          <a:stretch>
            <a:fillRect/>
          </a:stretch>
        </p:blipFill>
        <p:spPr>
          <a:xfrm>
            <a:off x="3878165" y="2509169"/>
            <a:ext cx="2629586" cy="1741673"/>
          </a:xfrm>
          <a:prstGeom prst="rect">
            <a:avLst/>
          </a:prstGeom>
        </p:spPr>
      </p:pic>
      <p:sp>
        <p:nvSpPr>
          <p:cNvPr id="12" name="Textfeld 11">
            <a:extLst>
              <a:ext uri="{FF2B5EF4-FFF2-40B4-BE49-F238E27FC236}">
                <a16:creationId xmlns:a16="http://schemas.microsoft.com/office/drawing/2014/main" id="{EA0913C1-CA59-6D99-D8D0-34D456EC4140}"/>
              </a:ext>
            </a:extLst>
          </p:cNvPr>
          <p:cNvSpPr txBox="1"/>
          <p:nvPr/>
        </p:nvSpPr>
        <p:spPr bwMode="gray">
          <a:xfrm>
            <a:off x="1597890" y="2598750"/>
            <a:ext cx="373890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optimal geometry of the magnet</a:t>
            </a:r>
            <a:endParaRPr kumimoji="0" lang="de-DE" sz="14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14" name="Textfeld 13">
            <a:extLst>
              <a:ext uri="{FF2B5EF4-FFF2-40B4-BE49-F238E27FC236}">
                <a16:creationId xmlns:a16="http://schemas.microsoft.com/office/drawing/2014/main" id="{1F4793E4-9067-0718-A31F-559CA75C2036}"/>
              </a:ext>
            </a:extLst>
          </p:cNvPr>
          <p:cNvSpPr txBox="1"/>
          <p:nvPr/>
        </p:nvSpPr>
        <p:spPr bwMode="gray">
          <a:xfrm>
            <a:off x="4900911" y="4009679"/>
            <a:ext cx="2629586" cy="307777"/>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optimal </a:t>
            </a:r>
            <a:r>
              <a:rPr lang="de-DE" sz="1400" dirty="0">
                <a:solidFill>
                  <a:srgbClr val="000000"/>
                </a:solidFill>
                <a:latin typeface="Arial" panose="020B0604020202020204" pitchFamily="34" charset="0"/>
                <a:ea typeface="SimSun" panose="02010600030101010101" pitchFamily="2" charset="-122"/>
              </a:rPr>
              <a:t>s</a:t>
            </a:r>
            <a:r>
              <a:rPr kumimoji="0" lang="de-DE" sz="1400" b="0" i="0" u="none" strike="noStrike" kern="1200" cap="none" spc="0" normalizeH="0" baseline="0" noProof="0" dirty="0" err="1">
                <a:ln>
                  <a:noFill/>
                </a:ln>
                <a:solidFill>
                  <a:srgbClr val="000000"/>
                </a:solidFill>
                <a:effectLst/>
                <a:uLnTx/>
                <a:uFillTx/>
                <a:latin typeface="Arial" panose="020B0604020202020204" pitchFamily="34" charset="0"/>
                <a:ea typeface="SimSun" panose="02010600030101010101" pitchFamily="2" charset="-122"/>
                <a:cs typeface="+mn-cs"/>
              </a:rPr>
              <a:t>ensor</a:t>
            </a:r>
            <a:r>
              <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 </a:t>
            </a:r>
            <a:r>
              <a:rPr kumimoji="0" lang="de-DE" sz="1400" b="0" i="0" u="none" strike="noStrike" kern="1200" cap="none" spc="0" normalizeH="0" baseline="0" noProof="0" dirty="0" err="1">
                <a:ln>
                  <a:noFill/>
                </a:ln>
                <a:solidFill>
                  <a:srgbClr val="000000"/>
                </a:solidFill>
                <a:effectLst/>
                <a:uLnTx/>
                <a:uFillTx/>
                <a:latin typeface="Arial" panose="020B0604020202020204" pitchFamily="34" charset="0"/>
                <a:ea typeface="SimSun" panose="02010600030101010101" pitchFamily="2" charset="-122"/>
                <a:cs typeface="+mn-cs"/>
              </a:rPr>
              <a:t>position</a:t>
            </a:r>
            <a:endPar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16" name="Textfeld 15">
            <a:extLst>
              <a:ext uri="{FF2B5EF4-FFF2-40B4-BE49-F238E27FC236}">
                <a16:creationId xmlns:a16="http://schemas.microsoft.com/office/drawing/2014/main" id="{6E648C67-EC71-C6F0-33B9-1AD0849902A1}"/>
              </a:ext>
            </a:extLst>
          </p:cNvPr>
          <p:cNvSpPr txBox="1"/>
          <p:nvPr/>
        </p:nvSpPr>
        <p:spPr bwMode="gray">
          <a:xfrm>
            <a:off x="2198502" y="4753722"/>
            <a:ext cx="6603894" cy="338554"/>
          </a:xfrm>
          <a:prstGeom prst="rect">
            <a:avLst/>
          </a:prstGeom>
          <a:noFill/>
          <a:ln>
            <a:solidFill>
              <a:srgbClr val="0070C0"/>
            </a:solidFill>
          </a:ln>
        </p:spPr>
        <p:txBody>
          <a:bodyPr wrap="square">
            <a:spAutoFit/>
          </a:bodyPr>
          <a:lstStyle/>
          <a:p>
            <a:pPr marL="285750" marR="0" lvl="0" indent="-28575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Effect of the magnet properties on the sensor performance</a:t>
            </a:r>
            <a:endParaRPr kumimoji="0" lang="de-DE" sz="16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18" name="Textfeld 17">
            <a:extLst>
              <a:ext uri="{FF2B5EF4-FFF2-40B4-BE49-F238E27FC236}">
                <a16:creationId xmlns:a16="http://schemas.microsoft.com/office/drawing/2014/main" id="{AC425F2D-23F4-5D1D-9F77-DEDCFAD38FAE}"/>
              </a:ext>
            </a:extLst>
          </p:cNvPr>
          <p:cNvSpPr txBox="1"/>
          <p:nvPr/>
        </p:nvSpPr>
        <p:spPr bwMode="gray">
          <a:xfrm>
            <a:off x="2350846" y="5391302"/>
            <a:ext cx="6255678" cy="584775"/>
          </a:xfrm>
          <a:prstGeom prst="rect">
            <a:avLst/>
          </a:prstGeom>
          <a:noFill/>
          <a:ln>
            <a:solidFill>
              <a:srgbClr val="00B05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multivariate optimization taking into account the limit values,</a:t>
            </a:r>
            <a:b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b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Optimum sensor accuracy and cost efficiency</a:t>
            </a:r>
            <a:endParaRPr kumimoji="0" lang="de-DE" sz="16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19" name="Textfeld 18">
            <a:extLst>
              <a:ext uri="{FF2B5EF4-FFF2-40B4-BE49-F238E27FC236}">
                <a16:creationId xmlns:a16="http://schemas.microsoft.com/office/drawing/2014/main" id="{4420B79F-7338-F668-054A-78FAFB5CCB54}"/>
              </a:ext>
            </a:extLst>
          </p:cNvPr>
          <p:cNvSpPr txBox="1"/>
          <p:nvPr/>
        </p:nvSpPr>
        <p:spPr bwMode="gray">
          <a:xfrm rot="20617667">
            <a:off x="6240193" y="2260153"/>
            <a:ext cx="1230031" cy="769441"/>
          </a:xfrm>
          <a:prstGeom prst="rect">
            <a:avLst/>
          </a:prstGeom>
          <a:noFill/>
          <a:ln>
            <a:solidFill>
              <a:srgbClr val="FF0000"/>
            </a:solidFill>
          </a:ln>
        </p:spPr>
        <p:txBody>
          <a:bodyPr vert="horz"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
                <a:srgbClr val="00893D"/>
              </a:buClr>
              <a:buSzTx/>
              <a:buFontTx/>
              <a:buNone/>
              <a:tabLst/>
              <a:defRPr/>
            </a:pPr>
            <a:r>
              <a:rPr kumimoji="0" lang="de-DE"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Installation </a:t>
            </a:r>
            <a:r>
              <a:rPr kumimoji="0" lang="de-DE" sz="1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space</a:t>
            </a:r>
            <a:br>
              <a:rPr kumimoji="0" lang="de-DE"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br>
            <a:r>
              <a:rPr kumimoji="0" lang="de-DE" sz="1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Temperature</a:t>
            </a:r>
            <a:br>
              <a:rPr lang="de-DE" sz="1000" dirty="0">
                <a:solidFill>
                  <a:srgbClr val="000000"/>
                </a:solidFill>
                <a:latin typeface="Calibri" panose="020F0502020204030204" pitchFamily="34" charset="0"/>
              </a:rPr>
            </a:br>
            <a:r>
              <a:rPr kumimoji="0" lang="de-DE"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Sensor </a:t>
            </a:r>
            <a:r>
              <a:rPr kumimoji="0" lang="de-DE" sz="1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accuracy</a:t>
            </a:r>
            <a:br>
              <a:rPr kumimoji="0" lang="de-DE"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br>
            <a:r>
              <a:rPr kumimoji="0" lang="de-DE" sz="1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Cost</a:t>
            </a:r>
            <a:r>
              <a:rPr kumimoji="0" lang="de-DE"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de-DE" sz="1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optimum</a:t>
            </a:r>
            <a:br>
              <a:rPr kumimoji="0" lang="de-DE"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br>
            <a:r>
              <a:rPr kumimoji="0" lang="de-DE"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p:txBody>
      </p:sp>
      <p:sp>
        <p:nvSpPr>
          <p:cNvPr id="20" name="Gewitterblitz 19">
            <a:extLst>
              <a:ext uri="{FF2B5EF4-FFF2-40B4-BE49-F238E27FC236}">
                <a16:creationId xmlns:a16="http://schemas.microsoft.com/office/drawing/2014/main" id="{BD6E3CC2-DD9B-E2A7-C5A6-1E08B6B03243}"/>
              </a:ext>
            </a:extLst>
          </p:cNvPr>
          <p:cNvSpPr/>
          <p:nvPr/>
        </p:nvSpPr>
        <p:spPr bwMode="gray">
          <a:xfrm flipH="1">
            <a:off x="6113310" y="2113832"/>
            <a:ext cx="204788" cy="395337"/>
          </a:xfrm>
          <a:prstGeom prst="lightningBolt">
            <a:avLst/>
          </a:prstGeom>
          <a:solidFill>
            <a:srgbClr val="FFFF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pic>
        <p:nvPicPr>
          <p:cNvPr id="22" name="Grafik 21">
            <a:extLst>
              <a:ext uri="{FF2B5EF4-FFF2-40B4-BE49-F238E27FC236}">
                <a16:creationId xmlns:a16="http://schemas.microsoft.com/office/drawing/2014/main" id="{4BB0EA32-D388-9E42-BFB5-CC52D841DF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9446">
            <a:off x="626343" y="3212625"/>
            <a:ext cx="1341938" cy="1295418"/>
          </a:xfrm>
          <a:prstGeom prst="rect">
            <a:avLst/>
          </a:prstGeom>
        </p:spPr>
      </p:pic>
      <p:sp>
        <p:nvSpPr>
          <p:cNvPr id="25" name="Rechteck 24">
            <a:extLst>
              <a:ext uri="{FF2B5EF4-FFF2-40B4-BE49-F238E27FC236}">
                <a16:creationId xmlns:a16="http://schemas.microsoft.com/office/drawing/2014/main" id="{DB0BB2D0-6690-226B-1473-8D6A25A0CBC8}"/>
              </a:ext>
            </a:extLst>
          </p:cNvPr>
          <p:cNvSpPr/>
          <p:nvPr/>
        </p:nvSpPr>
        <p:spPr bwMode="gray">
          <a:xfrm>
            <a:off x="8606524" y="2752638"/>
            <a:ext cx="465290" cy="420484"/>
          </a:xfrm>
          <a:prstGeom prst="rect">
            <a:avLst/>
          </a:prstGeom>
          <a:noFill/>
          <a:ln w="952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pic>
        <p:nvPicPr>
          <p:cNvPr id="1026" name="Picture 2" descr="Understanding Magnetic Field Lines | totalElement">
            <a:extLst>
              <a:ext uri="{FF2B5EF4-FFF2-40B4-BE49-F238E27FC236}">
                <a16:creationId xmlns:a16="http://schemas.microsoft.com/office/drawing/2014/main" id="{8326A0B5-BC77-C24F-630E-FFBCC997E08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52" r="55094" b="56364"/>
          <a:stretch/>
        </p:blipFill>
        <p:spPr bwMode="auto">
          <a:xfrm rot="929993">
            <a:off x="4358215" y="2279583"/>
            <a:ext cx="1020309" cy="887988"/>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2DF54A4C-B30A-54A0-8637-E9B0D8DEBAB3}"/>
              </a:ext>
            </a:extLst>
          </p:cNvPr>
          <p:cNvPicPr>
            <a:picLocks noChangeAspect="1"/>
          </p:cNvPicPr>
          <p:nvPr/>
        </p:nvPicPr>
        <p:blipFill>
          <a:blip r:embed="rId6"/>
          <a:stretch>
            <a:fillRect/>
          </a:stretch>
        </p:blipFill>
        <p:spPr>
          <a:xfrm rot="1164435">
            <a:off x="9379079" y="3033846"/>
            <a:ext cx="2219325" cy="2057400"/>
          </a:xfrm>
          <a:prstGeom prst="rect">
            <a:avLst/>
          </a:prstGeom>
        </p:spPr>
      </p:pic>
      <p:pic>
        <p:nvPicPr>
          <p:cNvPr id="6" name="Grafik 5">
            <a:extLst>
              <a:ext uri="{FF2B5EF4-FFF2-40B4-BE49-F238E27FC236}">
                <a16:creationId xmlns:a16="http://schemas.microsoft.com/office/drawing/2014/main" id="{9E05F06F-56E2-FAC6-EC67-CD5C2DED1DDC}"/>
              </a:ext>
            </a:extLst>
          </p:cNvPr>
          <p:cNvPicPr>
            <a:picLocks noChangeAspect="1"/>
          </p:cNvPicPr>
          <p:nvPr/>
        </p:nvPicPr>
        <p:blipFill rotWithShape="1">
          <a:blip r:embed="rId7"/>
          <a:srcRect l="28988" r="25000"/>
          <a:stretch/>
        </p:blipFill>
        <p:spPr>
          <a:xfrm rot="21254424">
            <a:off x="7998607" y="2061075"/>
            <a:ext cx="1564363" cy="1909611"/>
          </a:xfrm>
          <a:prstGeom prst="rect">
            <a:avLst/>
          </a:prstGeom>
        </p:spPr>
      </p:pic>
    </p:spTree>
    <p:extLst>
      <p:ext uri="{BB962C8B-B14F-4D97-AF65-F5344CB8AC3E}">
        <p14:creationId xmlns:p14="http://schemas.microsoft.com/office/powerpoint/2010/main" val="3890031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ußzeilenplatzhalter 6">
            <a:extLst>
              <a:ext uri="{FF2B5EF4-FFF2-40B4-BE49-F238E27FC236}">
                <a16:creationId xmlns:a16="http://schemas.microsoft.com/office/drawing/2014/main" id="{1EFAA09E-100F-A8FF-91A4-EFFD9B8500DC}"/>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62626"/>
                </a:solidFill>
                <a:effectLst/>
                <a:uLnTx/>
                <a:uFillTx/>
                <a:latin typeface="Calibri" panose="020F0502020204030204"/>
                <a:ea typeface="+mn-ea"/>
                <a:cs typeface="+mn-cs"/>
              </a:rPr>
              <a:t>Rebecca Jonas</a:t>
            </a:r>
          </a:p>
        </p:txBody>
      </p:sp>
      <p:grpSp>
        <p:nvGrpSpPr>
          <p:cNvPr id="14" name="Gruppieren 13">
            <a:extLst>
              <a:ext uri="{FF2B5EF4-FFF2-40B4-BE49-F238E27FC236}">
                <a16:creationId xmlns:a16="http://schemas.microsoft.com/office/drawing/2014/main" id="{4F1A958C-9EF8-1915-82AE-5EEA37576F73}"/>
              </a:ext>
            </a:extLst>
          </p:cNvPr>
          <p:cNvGrpSpPr/>
          <p:nvPr>
            <p:custDataLst>
              <p:tags r:id="rId2"/>
            </p:custDataLst>
          </p:nvPr>
        </p:nvGrpSpPr>
        <p:grpSpPr>
          <a:xfrm>
            <a:off x="587440" y="1772816"/>
            <a:ext cx="10284600" cy="2520002"/>
            <a:chOff x="587440" y="1772816"/>
            <a:chExt cx="10284600" cy="2520002"/>
          </a:xfrm>
        </p:grpSpPr>
        <p:sp>
          <p:nvSpPr>
            <p:cNvPr id="2" name="MIO_AGENDA_ELEMENT_TITEL_1">
              <a:hlinkClick r:id="rId16" action="ppaction://hlinksldjump"/>
              <a:extLst>
                <a:ext uri="{FF2B5EF4-FFF2-40B4-BE49-F238E27FC236}">
                  <a16:creationId xmlns:a16="http://schemas.microsoft.com/office/drawing/2014/main" id="{5E3761DE-E740-4A99-8BF2-28E390A36D16}"/>
                </a:ext>
              </a:extLst>
            </p:cNvPr>
            <p:cNvSpPr>
              <a:spLocks/>
            </p:cNvSpPr>
            <p:nvPr>
              <p:custDataLst>
                <p:tags r:id="rId4"/>
              </p:custDataLst>
            </p:nvPr>
          </p:nvSpPr>
          <p:spPr>
            <a:xfrm>
              <a:off x="1332040" y="177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62626"/>
                  </a:solidFill>
                  <a:effectLst/>
                  <a:uLnTx/>
                  <a:uFillTx/>
                  <a:latin typeface="Calibri" panose="020F0502020204030204"/>
                  <a:ea typeface="+mn-ea"/>
                  <a:cs typeface="+mn-cs"/>
                </a:rPr>
                <a:t>Motivation and task</a:t>
              </a:r>
            </a:p>
          </p:txBody>
        </p:sp>
        <p:sp>
          <p:nvSpPr>
            <p:cNvPr id="3" name="MIO_AGENDA_ELEMENT_ELEMENTNUMBER_1">
              <a:hlinkClick r:id="rId16" action="ppaction://hlinksldjump"/>
              <a:extLst>
                <a:ext uri="{FF2B5EF4-FFF2-40B4-BE49-F238E27FC236}">
                  <a16:creationId xmlns:a16="http://schemas.microsoft.com/office/drawing/2014/main" id="{C06F1428-1891-4567-A0B3-101385EDFB86}"/>
                </a:ext>
              </a:extLst>
            </p:cNvPr>
            <p:cNvSpPr>
              <a:spLocks/>
            </p:cNvSpPr>
            <p:nvPr>
              <p:custDataLst>
                <p:tags r:id="rId5"/>
              </p:custDataLst>
            </p:nvPr>
          </p:nvSpPr>
          <p:spPr>
            <a:xfrm>
              <a:off x="587440" y="177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1</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sp>
          <p:nvSpPr>
            <p:cNvPr id="4" name="MIO_AGENDA_ELEMENT_TITEL_2">
              <a:hlinkClick r:id="rId17" action="ppaction://hlinksldjump"/>
              <a:extLst>
                <a:ext uri="{FF2B5EF4-FFF2-40B4-BE49-F238E27FC236}">
                  <a16:creationId xmlns:a16="http://schemas.microsoft.com/office/drawing/2014/main" id="{05059EAB-CE71-435F-A603-EE4FA6670A53}"/>
                </a:ext>
              </a:extLst>
            </p:cNvPr>
            <p:cNvSpPr>
              <a:spLocks/>
            </p:cNvSpPr>
            <p:nvPr>
              <p:custDataLst>
                <p:tags r:id="rId6"/>
              </p:custDataLst>
            </p:nvPr>
          </p:nvSpPr>
          <p:spPr>
            <a:xfrm>
              <a:off x="1332040" y="231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62626"/>
                  </a:solidFill>
                  <a:effectLst/>
                  <a:uLnTx/>
                  <a:uFillTx/>
                  <a:latin typeface="Calibri" panose="020F0502020204030204"/>
                  <a:ea typeface="+mn-ea"/>
                  <a:cs typeface="+mn-cs"/>
                </a:rPr>
                <a:t>State of the art</a:t>
              </a:r>
            </a:p>
          </p:txBody>
        </p:sp>
        <p:sp>
          <p:nvSpPr>
            <p:cNvPr id="5" name="MIO_AGENDA_ELEMENT_ELEMENTNUMBER_2">
              <a:hlinkClick r:id="rId17" action="ppaction://hlinksldjump"/>
              <a:extLst>
                <a:ext uri="{FF2B5EF4-FFF2-40B4-BE49-F238E27FC236}">
                  <a16:creationId xmlns:a16="http://schemas.microsoft.com/office/drawing/2014/main" id="{12A87FAF-CF3F-4101-B67C-1C2D0B5833F7}"/>
                </a:ext>
              </a:extLst>
            </p:cNvPr>
            <p:cNvSpPr>
              <a:spLocks/>
            </p:cNvSpPr>
            <p:nvPr>
              <p:custDataLst>
                <p:tags r:id="rId7"/>
              </p:custDataLst>
            </p:nvPr>
          </p:nvSpPr>
          <p:spPr>
            <a:xfrm>
              <a:off x="587440" y="231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2</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sp>
          <p:nvSpPr>
            <p:cNvPr id="8" name="MIO_AGENDA_ELEMENT_TITEL_3">
              <a:hlinkClick r:id="rId18" action="ppaction://hlinksldjump"/>
              <a:extLst>
                <a:ext uri="{FF2B5EF4-FFF2-40B4-BE49-F238E27FC236}">
                  <a16:creationId xmlns:a16="http://schemas.microsoft.com/office/drawing/2014/main" id="{5E3761DE-E740-4A99-8BF2-28E390A36D16}"/>
                </a:ext>
              </a:extLst>
            </p:cNvPr>
            <p:cNvSpPr>
              <a:spLocks/>
            </p:cNvSpPr>
            <p:nvPr>
              <p:custDataLst>
                <p:tags r:id="rId8"/>
              </p:custDataLst>
            </p:nvPr>
          </p:nvSpPr>
          <p:spPr>
            <a:xfrm>
              <a:off x="1332040" y="285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62626"/>
                  </a:solidFill>
                  <a:effectLst/>
                  <a:uLnTx/>
                  <a:uFillTx/>
                  <a:latin typeface="Calibri" panose="020F0502020204030204"/>
                  <a:ea typeface="+mn-ea"/>
                  <a:cs typeface="+mn-cs"/>
                </a:rPr>
                <a:t>Methodology</a:t>
              </a:r>
            </a:p>
          </p:txBody>
        </p:sp>
        <p:sp>
          <p:nvSpPr>
            <p:cNvPr id="9" name="MIO_AGENDA_ELEMENT_ELEMENTNUMBER_3">
              <a:hlinkClick r:id="rId18" action="ppaction://hlinksldjump"/>
              <a:extLst>
                <a:ext uri="{FF2B5EF4-FFF2-40B4-BE49-F238E27FC236}">
                  <a16:creationId xmlns:a16="http://schemas.microsoft.com/office/drawing/2014/main" id="{C06F1428-1891-4567-A0B3-101385EDFB86}"/>
                </a:ext>
              </a:extLst>
            </p:cNvPr>
            <p:cNvSpPr>
              <a:spLocks/>
            </p:cNvSpPr>
            <p:nvPr>
              <p:custDataLst>
                <p:tags r:id="rId9"/>
              </p:custDataLst>
            </p:nvPr>
          </p:nvSpPr>
          <p:spPr>
            <a:xfrm>
              <a:off x="587440" y="285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3</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sp>
          <p:nvSpPr>
            <p:cNvPr id="10" name="MIO_AGENDA_ELEMENT_TITEL_4">
              <a:hlinkClick r:id="rId19" action="ppaction://hlinksldjump"/>
              <a:extLst>
                <a:ext uri="{FF2B5EF4-FFF2-40B4-BE49-F238E27FC236}">
                  <a16:creationId xmlns:a16="http://schemas.microsoft.com/office/drawing/2014/main" id="{5E3761DE-E740-4A99-8BF2-28E390A36D16}"/>
                </a:ext>
              </a:extLst>
            </p:cNvPr>
            <p:cNvSpPr>
              <a:spLocks/>
            </p:cNvSpPr>
            <p:nvPr>
              <p:custDataLst>
                <p:tags r:id="rId10"/>
              </p:custDataLst>
            </p:nvPr>
          </p:nvSpPr>
          <p:spPr>
            <a:xfrm>
              <a:off x="1332040" y="339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62626"/>
                  </a:solidFill>
                  <a:effectLst/>
                  <a:uLnTx/>
                  <a:uFillTx/>
                  <a:latin typeface="Calibri" panose="020F0502020204030204"/>
                  <a:ea typeface="+mn-ea"/>
                  <a:cs typeface="+mn-cs"/>
                </a:rPr>
                <a:t>Results</a:t>
              </a:r>
            </a:p>
          </p:txBody>
        </p:sp>
        <p:sp>
          <p:nvSpPr>
            <p:cNvPr id="11" name="MIO_AGENDA_ELEMENT_ELEMENTNUMBER_4">
              <a:hlinkClick r:id="rId19" action="ppaction://hlinksldjump"/>
              <a:extLst>
                <a:ext uri="{FF2B5EF4-FFF2-40B4-BE49-F238E27FC236}">
                  <a16:creationId xmlns:a16="http://schemas.microsoft.com/office/drawing/2014/main" id="{C06F1428-1891-4567-A0B3-101385EDFB86}"/>
                </a:ext>
              </a:extLst>
            </p:cNvPr>
            <p:cNvSpPr>
              <a:spLocks/>
            </p:cNvSpPr>
            <p:nvPr>
              <p:custDataLst>
                <p:tags r:id="rId11"/>
              </p:custDataLst>
            </p:nvPr>
          </p:nvSpPr>
          <p:spPr>
            <a:xfrm>
              <a:off x="587440" y="339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4</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sp>
          <p:nvSpPr>
            <p:cNvPr id="12" name="MIO_AGENDA_ELEMENT_TITEL_5">
              <a:hlinkClick r:id="rId20" action="ppaction://hlinksldjump"/>
              <a:extLst>
                <a:ext uri="{FF2B5EF4-FFF2-40B4-BE49-F238E27FC236}">
                  <a16:creationId xmlns:a16="http://schemas.microsoft.com/office/drawing/2014/main" id="{5E3761DE-E740-4A99-8BF2-28E390A36D16}"/>
                </a:ext>
              </a:extLst>
            </p:cNvPr>
            <p:cNvSpPr>
              <a:spLocks/>
            </p:cNvSpPr>
            <p:nvPr>
              <p:custDataLst>
                <p:tags r:id="rId12"/>
              </p:custDataLst>
            </p:nvPr>
          </p:nvSpPr>
          <p:spPr>
            <a:xfrm>
              <a:off x="1332040" y="3932817"/>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62626"/>
                  </a:solidFill>
                  <a:effectLst/>
                  <a:uLnTx/>
                  <a:uFillTx/>
                  <a:latin typeface="Calibri" panose="020F0502020204030204"/>
                  <a:ea typeface="+mn-ea"/>
                  <a:cs typeface="+mn-cs"/>
                </a:rPr>
                <a:t>Summary and outlook</a:t>
              </a:r>
            </a:p>
          </p:txBody>
        </p:sp>
        <p:sp>
          <p:nvSpPr>
            <p:cNvPr id="13" name="MIO_AGENDA_ELEMENT_ELEMENTNUMBER_5">
              <a:hlinkClick r:id="rId20" action="ppaction://hlinksldjump"/>
              <a:extLst>
                <a:ext uri="{FF2B5EF4-FFF2-40B4-BE49-F238E27FC236}">
                  <a16:creationId xmlns:a16="http://schemas.microsoft.com/office/drawing/2014/main" id="{C06F1428-1891-4567-A0B3-101385EDFB86}"/>
                </a:ext>
              </a:extLst>
            </p:cNvPr>
            <p:cNvSpPr>
              <a:spLocks/>
            </p:cNvSpPr>
            <p:nvPr>
              <p:custDataLst>
                <p:tags r:id="rId13"/>
              </p:custDataLst>
            </p:nvPr>
          </p:nvSpPr>
          <p:spPr>
            <a:xfrm>
              <a:off x="587440" y="3932817"/>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5</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grpSp>
      <p:sp>
        <p:nvSpPr>
          <p:cNvPr id="6" name="Titel 5">
            <a:extLst>
              <a:ext uri="{FF2B5EF4-FFF2-40B4-BE49-F238E27FC236}">
                <a16:creationId xmlns:a16="http://schemas.microsoft.com/office/drawing/2014/main" id="{2364FC6A-1150-A0D5-B784-581E5E756628}"/>
              </a:ext>
            </a:extLst>
          </p:cNvPr>
          <p:cNvSpPr>
            <a:spLocks noGrp="1"/>
          </p:cNvSpPr>
          <p:nvPr>
            <p:ph type="title"/>
            <p:custDataLst>
              <p:tags r:id="rId3"/>
            </p:custDataLst>
          </p:nvPr>
        </p:nvSpPr>
        <p:spPr/>
        <p:txBody>
          <a:bodyPr/>
          <a:lstStyle/>
          <a:p>
            <a:r>
              <a:rPr lang="de-DE"/>
              <a:t>Agenda</a:t>
            </a:r>
          </a:p>
        </p:txBody>
      </p:sp>
    </p:spTree>
    <p:custDataLst>
      <p:tags r:id="rId1"/>
    </p:custDataLst>
    <p:extLst>
      <p:ext uri="{BB962C8B-B14F-4D97-AF65-F5344CB8AC3E}">
        <p14:creationId xmlns:p14="http://schemas.microsoft.com/office/powerpoint/2010/main" val="290781759"/>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ußzeilenplatzhalter 6">
            <a:extLst>
              <a:ext uri="{FF2B5EF4-FFF2-40B4-BE49-F238E27FC236}">
                <a16:creationId xmlns:a16="http://schemas.microsoft.com/office/drawing/2014/main" id="{1EFAA09E-100F-A8FF-91A4-EFFD9B8500DC}"/>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62626"/>
                </a:solidFill>
                <a:effectLst/>
                <a:uLnTx/>
                <a:uFillTx/>
                <a:latin typeface="Calibri" panose="020F0502020204030204"/>
                <a:ea typeface="+mn-ea"/>
                <a:cs typeface="+mn-cs"/>
              </a:rPr>
              <a:t>Rebecca Jonas</a:t>
            </a:r>
          </a:p>
        </p:txBody>
      </p:sp>
      <p:grpSp>
        <p:nvGrpSpPr>
          <p:cNvPr id="14" name="Gruppieren 13">
            <a:extLst>
              <a:ext uri="{FF2B5EF4-FFF2-40B4-BE49-F238E27FC236}">
                <a16:creationId xmlns:a16="http://schemas.microsoft.com/office/drawing/2014/main" id="{C065D958-5921-7118-D5AB-98F1722ACE49}"/>
              </a:ext>
            </a:extLst>
          </p:cNvPr>
          <p:cNvGrpSpPr/>
          <p:nvPr>
            <p:custDataLst>
              <p:tags r:id="rId2"/>
            </p:custDataLst>
          </p:nvPr>
        </p:nvGrpSpPr>
        <p:grpSpPr>
          <a:xfrm>
            <a:off x="587440" y="1772816"/>
            <a:ext cx="10284600" cy="2520002"/>
            <a:chOff x="587440" y="1772816"/>
            <a:chExt cx="10284600" cy="2520002"/>
          </a:xfrm>
        </p:grpSpPr>
        <p:sp>
          <p:nvSpPr>
            <p:cNvPr id="2" name="MIO_AGENDA_ELEMENT_TITEL_1">
              <a:hlinkClick r:id="rId16" action="ppaction://hlinksldjump"/>
              <a:extLst>
                <a:ext uri="{FF2B5EF4-FFF2-40B4-BE49-F238E27FC236}">
                  <a16:creationId xmlns:a16="http://schemas.microsoft.com/office/drawing/2014/main" id="{5E3761DE-E740-4A99-8BF2-28E390A36D16}"/>
                </a:ext>
              </a:extLst>
            </p:cNvPr>
            <p:cNvSpPr>
              <a:spLocks/>
            </p:cNvSpPr>
            <p:nvPr>
              <p:custDataLst>
                <p:tags r:id="rId4"/>
              </p:custDataLst>
            </p:nvPr>
          </p:nvSpPr>
          <p:spPr>
            <a:xfrm>
              <a:off x="1332040" y="177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kumimoji="0" lang="en-US" sz="2000" b="0" i="0" u="none" strike="noStrike" kern="1200" cap="none" spc="0" normalizeH="0" baseline="0" noProof="0" dirty="0">
                  <a:ln>
                    <a:noFill/>
                  </a:ln>
                  <a:solidFill>
                    <a:srgbClr val="262626"/>
                  </a:solidFill>
                  <a:effectLst/>
                  <a:uLnTx/>
                  <a:uFillTx/>
                  <a:latin typeface="Calibri" panose="020F0502020204030204"/>
                  <a:ea typeface="+mn-ea"/>
                  <a:cs typeface="+mn-cs"/>
                </a:rPr>
                <a:t>Motivation and task</a:t>
              </a:r>
            </a:p>
          </p:txBody>
        </p:sp>
        <p:sp>
          <p:nvSpPr>
            <p:cNvPr id="3" name="MIO_AGENDA_ELEMENT_ELEMENTNUMBER_1">
              <a:hlinkClick r:id="rId16" action="ppaction://hlinksldjump"/>
              <a:extLst>
                <a:ext uri="{FF2B5EF4-FFF2-40B4-BE49-F238E27FC236}">
                  <a16:creationId xmlns:a16="http://schemas.microsoft.com/office/drawing/2014/main" id="{C06F1428-1891-4567-A0B3-101385EDFB86}"/>
                </a:ext>
              </a:extLst>
            </p:cNvPr>
            <p:cNvSpPr>
              <a:spLocks/>
            </p:cNvSpPr>
            <p:nvPr>
              <p:custDataLst>
                <p:tags r:id="rId5"/>
              </p:custDataLst>
            </p:nvPr>
          </p:nvSpPr>
          <p:spPr>
            <a:xfrm>
              <a:off x="587440" y="177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1</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sp>
          <p:nvSpPr>
            <p:cNvPr id="4" name="MIO_AGENDA_ELEMENT_TITEL_2">
              <a:hlinkClick r:id="rId17" action="ppaction://hlinksldjump"/>
              <a:extLst>
                <a:ext uri="{FF2B5EF4-FFF2-40B4-BE49-F238E27FC236}">
                  <a16:creationId xmlns:a16="http://schemas.microsoft.com/office/drawing/2014/main" id="{5E3761DE-E740-4A99-8BF2-28E390A36D16}"/>
                </a:ext>
              </a:extLst>
            </p:cNvPr>
            <p:cNvSpPr>
              <a:spLocks/>
            </p:cNvSpPr>
            <p:nvPr>
              <p:custDataLst>
                <p:tags r:id="rId6"/>
              </p:custDataLst>
            </p:nvPr>
          </p:nvSpPr>
          <p:spPr>
            <a:xfrm>
              <a:off x="1332040" y="231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62626"/>
                  </a:solidFill>
                  <a:effectLst/>
                  <a:uLnTx/>
                  <a:uFillTx/>
                  <a:latin typeface="Calibri" panose="020F0502020204030204"/>
                  <a:ea typeface="+mn-ea"/>
                  <a:cs typeface="+mn-cs"/>
                </a:rPr>
                <a:t>State of the art</a:t>
              </a:r>
            </a:p>
          </p:txBody>
        </p:sp>
        <p:sp>
          <p:nvSpPr>
            <p:cNvPr id="5" name="MIO_AGENDA_ELEMENT_ELEMENTNUMBER_2">
              <a:hlinkClick r:id="rId17" action="ppaction://hlinksldjump"/>
              <a:extLst>
                <a:ext uri="{FF2B5EF4-FFF2-40B4-BE49-F238E27FC236}">
                  <a16:creationId xmlns:a16="http://schemas.microsoft.com/office/drawing/2014/main" id="{C06F1428-1891-4567-A0B3-101385EDFB86}"/>
                </a:ext>
              </a:extLst>
            </p:cNvPr>
            <p:cNvSpPr>
              <a:spLocks/>
            </p:cNvSpPr>
            <p:nvPr>
              <p:custDataLst>
                <p:tags r:id="rId7"/>
              </p:custDataLst>
            </p:nvPr>
          </p:nvSpPr>
          <p:spPr>
            <a:xfrm>
              <a:off x="587440" y="231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2</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sp>
          <p:nvSpPr>
            <p:cNvPr id="8" name="MIO_AGENDA_ELEMENT_TITEL_3">
              <a:hlinkClick r:id="rId18" action="ppaction://hlinksldjump"/>
              <a:extLst>
                <a:ext uri="{FF2B5EF4-FFF2-40B4-BE49-F238E27FC236}">
                  <a16:creationId xmlns:a16="http://schemas.microsoft.com/office/drawing/2014/main" id="{05059EAB-CE71-435F-A603-EE4FA6670A53}"/>
                </a:ext>
              </a:extLst>
            </p:cNvPr>
            <p:cNvSpPr>
              <a:spLocks/>
            </p:cNvSpPr>
            <p:nvPr>
              <p:custDataLst>
                <p:tags r:id="rId8"/>
              </p:custDataLst>
            </p:nvPr>
          </p:nvSpPr>
          <p:spPr>
            <a:xfrm>
              <a:off x="1332040" y="285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Calibri" panose="020F0502020204030204"/>
                  <a:ea typeface="+mn-ea"/>
                  <a:cs typeface="+mn-cs"/>
                </a:rPr>
                <a:t>Methodology</a:t>
              </a:r>
            </a:p>
          </p:txBody>
        </p:sp>
        <p:sp>
          <p:nvSpPr>
            <p:cNvPr id="9" name="MIO_AGENDA_ELEMENT_ELEMENTNUMBER_3">
              <a:hlinkClick r:id="rId18" action="ppaction://hlinksldjump"/>
              <a:extLst>
                <a:ext uri="{FF2B5EF4-FFF2-40B4-BE49-F238E27FC236}">
                  <a16:creationId xmlns:a16="http://schemas.microsoft.com/office/drawing/2014/main" id="{12A87FAF-CF3F-4101-B67C-1C2D0B5833F7}"/>
                </a:ext>
              </a:extLst>
            </p:cNvPr>
            <p:cNvSpPr>
              <a:spLocks/>
            </p:cNvSpPr>
            <p:nvPr>
              <p:custDataLst>
                <p:tags r:id="rId9"/>
              </p:custDataLst>
            </p:nvPr>
          </p:nvSpPr>
          <p:spPr>
            <a:xfrm>
              <a:off x="587440" y="285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3</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sp>
          <p:nvSpPr>
            <p:cNvPr id="10" name="MIO_AGENDA_ELEMENT_TITEL_4">
              <a:hlinkClick r:id="rId19" action="ppaction://hlinksldjump"/>
              <a:extLst>
                <a:ext uri="{FF2B5EF4-FFF2-40B4-BE49-F238E27FC236}">
                  <a16:creationId xmlns:a16="http://schemas.microsoft.com/office/drawing/2014/main" id="{5E3761DE-E740-4A99-8BF2-28E390A36D16}"/>
                </a:ext>
              </a:extLst>
            </p:cNvPr>
            <p:cNvSpPr>
              <a:spLocks/>
            </p:cNvSpPr>
            <p:nvPr>
              <p:custDataLst>
                <p:tags r:id="rId10"/>
              </p:custDataLst>
            </p:nvPr>
          </p:nvSpPr>
          <p:spPr>
            <a:xfrm>
              <a:off x="1332040" y="339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62626"/>
                  </a:solidFill>
                  <a:effectLst/>
                  <a:uLnTx/>
                  <a:uFillTx/>
                  <a:latin typeface="Calibri" panose="020F0502020204030204"/>
                  <a:ea typeface="+mn-ea"/>
                  <a:cs typeface="+mn-cs"/>
                </a:rPr>
                <a:t>Results</a:t>
              </a:r>
            </a:p>
          </p:txBody>
        </p:sp>
        <p:sp>
          <p:nvSpPr>
            <p:cNvPr id="11" name="MIO_AGENDA_ELEMENT_ELEMENTNUMBER_4">
              <a:hlinkClick r:id="rId19" action="ppaction://hlinksldjump"/>
              <a:extLst>
                <a:ext uri="{FF2B5EF4-FFF2-40B4-BE49-F238E27FC236}">
                  <a16:creationId xmlns:a16="http://schemas.microsoft.com/office/drawing/2014/main" id="{C06F1428-1891-4567-A0B3-101385EDFB86}"/>
                </a:ext>
              </a:extLst>
            </p:cNvPr>
            <p:cNvSpPr>
              <a:spLocks/>
            </p:cNvSpPr>
            <p:nvPr>
              <p:custDataLst>
                <p:tags r:id="rId11"/>
              </p:custDataLst>
            </p:nvPr>
          </p:nvSpPr>
          <p:spPr>
            <a:xfrm>
              <a:off x="587440" y="339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4</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sp>
          <p:nvSpPr>
            <p:cNvPr id="12" name="MIO_AGENDA_ELEMENT_TITEL_5">
              <a:hlinkClick r:id="rId20" action="ppaction://hlinksldjump"/>
              <a:extLst>
                <a:ext uri="{FF2B5EF4-FFF2-40B4-BE49-F238E27FC236}">
                  <a16:creationId xmlns:a16="http://schemas.microsoft.com/office/drawing/2014/main" id="{5E3761DE-E740-4A99-8BF2-28E390A36D16}"/>
                </a:ext>
              </a:extLst>
            </p:cNvPr>
            <p:cNvSpPr>
              <a:spLocks/>
            </p:cNvSpPr>
            <p:nvPr>
              <p:custDataLst>
                <p:tags r:id="rId12"/>
              </p:custDataLst>
            </p:nvPr>
          </p:nvSpPr>
          <p:spPr>
            <a:xfrm>
              <a:off x="1332040" y="3932817"/>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62626"/>
                  </a:solidFill>
                  <a:effectLst/>
                  <a:uLnTx/>
                  <a:uFillTx/>
                  <a:latin typeface="Calibri" panose="020F0502020204030204"/>
                  <a:ea typeface="+mn-ea"/>
                  <a:cs typeface="+mn-cs"/>
                </a:rPr>
                <a:t>Summary and outlook</a:t>
              </a:r>
            </a:p>
          </p:txBody>
        </p:sp>
        <p:sp>
          <p:nvSpPr>
            <p:cNvPr id="13" name="MIO_AGENDA_ELEMENT_ELEMENTNUMBER_5">
              <a:hlinkClick r:id="rId20" action="ppaction://hlinksldjump"/>
              <a:extLst>
                <a:ext uri="{FF2B5EF4-FFF2-40B4-BE49-F238E27FC236}">
                  <a16:creationId xmlns:a16="http://schemas.microsoft.com/office/drawing/2014/main" id="{C06F1428-1891-4567-A0B3-101385EDFB86}"/>
                </a:ext>
              </a:extLst>
            </p:cNvPr>
            <p:cNvSpPr>
              <a:spLocks/>
            </p:cNvSpPr>
            <p:nvPr>
              <p:custDataLst>
                <p:tags r:id="rId13"/>
              </p:custDataLst>
            </p:nvPr>
          </p:nvSpPr>
          <p:spPr>
            <a:xfrm>
              <a:off x="587440" y="3932817"/>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5</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grpSp>
      <p:sp>
        <p:nvSpPr>
          <p:cNvPr id="6" name="Titel 5">
            <a:extLst>
              <a:ext uri="{FF2B5EF4-FFF2-40B4-BE49-F238E27FC236}">
                <a16:creationId xmlns:a16="http://schemas.microsoft.com/office/drawing/2014/main" id="{2364FC6A-1150-A0D5-B784-581E5E756628}"/>
              </a:ext>
            </a:extLst>
          </p:cNvPr>
          <p:cNvSpPr>
            <a:spLocks noGrp="1"/>
          </p:cNvSpPr>
          <p:nvPr>
            <p:ph type="title"/>
            <p:custDataLst>
              <p:tags r:id="rId3"/>
            </p:custDataLst>
          </p:nvPr>
        </p:nvSpPr>
        <p:spPr/>
        <p:txBody>
          <a:bodyPr/>
          <a:lstStyle/>
          <a:p>
            <a:r>
              <a:rPr lang="de-DE"/>
              <a:t>Agenda</a:t>
            </a:r>
          </a:p>
        </p:txBody>
      </p:sp>
    </p:spTree>
    <p:custDataLst>
      <p:tags r:id="rId1"/>
    </p:custDataLst>
    <p:extLst>
      <p:ext uri="{BB962C8B-B14F-4D97-AF65-F5344CB8AC3E}">
        <p14:creationId xmlns:p14="http://schemas.microsoft.com/office/powerpoint/2010/main" val="3875828890"/>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2FC61903-2DD2-8A2F-3991-65E320B320EA}"/>
              </a:ext>
            </a:extLst>
          </p:cNvPr>
          <p:cNvPicPr>
            <a:picLocks noChangeAspect="1"/>
          </p:cNvPicPr>
          <p:nvPr/>
        </p:nvPicPr>
        <p:blipFill>
          <a:blip r:embed="rId4"/>
          <a:stretch>
            <a:fillRect/>
          </a:stretch>
        </p:blipFill>
        <p:spPr>
          <a:xfrm>
            <a:off x="935511" y="2787956"/>
            <a:ext cx="10320978" cy="3486402"/>
          </a:xfrm>
          <a:prstGeom prst="rect">
            <a:avLst/>
          </a:prstGeom>
        </p:spPr>
      </p:pic>
      <p:sp>
        <p:nvSpPr>
          <p:cNvPr id="2" name="Textplatzhalter 1">
            <a:extLst>
              <a:ext uri="{FF2B5EF4-FFF2-40B4-BE49-F238E27FC236}">
                <a16:creationId xmlns:a16="http://schemas.microsoft.com/office/drawing/2014/main" id="{BE06DD92-E4EE-C436-43D7-689FCD0340DB}"/>
              </a:ext>
            </a:extLst>
          </p:cNvPr>
          <p:cNvSpPr>
            <a:spLocks noGrp="1"/>
          </p:cNvSpPr>
          <p:nvPr>
            <p:ph type="body" sz="quarter" idx="13"/>
          </p:nvPr>
        </p:nvSpPr>
        <p:spPr/>
        <p:txBody>
          <a:bodyPr/>
          <a:lstStyle/>
          <a:p>
            <a:endParaRPr lang="de-DE" dirty="0"/>
          </a:p>
        </p:txBody>
      </p:sp>
      <p:sp>
        <p:nvSpPr>
          <p:cNvPr id="3" name="Titel 2">
            <a:extLst>
              <a:ext uri="{FF2B5EF4-FFF2-40B4-BE49-F238E27FC236}">
                <a16:creationId xmlns:a16="http://schemas.microsoft.com/office/drawing/2014/main" id="{C03F98C1-3403-9C10-7CEE-8FF8E4198C98}"/>
              </a:ext>
            </a:extLst>
          </p:cNvPr>
          <p:cNvSpPr>
            <a:spLocks noGrp="1"/>
          </p:cNvSpPr>
          <p:nvPr>
            <p:ph type="title"/>
          </p:nvPr>
        </p:nvSpPr>
        <p:spPr/>
        <p:txBody>
          <a:bodyPr/>
          <a:lstStyle/>
          <a:p>
            <a:r>
              <a:rPr lang="en-US" dirty="0"/>
              <a:t>Overview of the development process</a:t>
            </a:r>
            <a:br>
              <a:rPr lang="de-DE" dirty="0"/>
            </a:br>
            <a:endParaRPr lang="de-DE" dirty="0"/>
          </a:p>
        </p:txBody>
      </p:sp>
      <p:graphicFrame>
        <p:nvGraphicFramePr>
          <p:cNvPr id="7" name="Process">
            <a:extLst>
              <a:ext uri="{FF2B5EF4-FFF2-40B4-BE49-F238E27FC236}">
                <a16:creationId xmlns:a16="http://schemas.microsoft.com/office/drawing/2014/main" id="{F7AC9D37-0AB1-1605-4710-D56DBE689222}"/>
              </a:ext>
            </a:extLst>
          </p:cNvPr>
          <p:cNvGraphicFramePr>
            <a:graphicFrameLocks noGrp="1"/>
          </p:cNvGraphicFramePr>
          <p:nvPr>
            <p:ph sz="quarter" idx="14"/>
            <p:custDataLst>
              <p:tags r:id="rId1"/>
            </p:custDataLst>
            <p:extLst>
              <p:ext uri="{D42A27DB-BD31-4B8C-83A1-F6EECF244321}">
                <p14:modId xmlns:p14="http://schemas.microsoft.com/office/powerpoint/2010/main" val="686815262"/>
              </p:ext>
            </p:extLst>
          </p:nvPr>
        </p:nvGraphicFramePr>
        <p:xfrm>
          <a:off x="479425" y="967856"/>
          <a:ext cx="11233150" cy="18002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Foliennummernplatzhalter 5">
            <a:extLst>
              <a:ext uri="{FF2B5EF4-FFF2-40B4-BE49-F238E27FC236}">
                <a16:creationId xmlns:a16="http://schemas.microsoft.com/office/drawing/2014/main" id="{AD580B9C-AB4F-8B49-98CD-3881EB613F94}"/>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10D83-73B2-4D20-BE53-AA27B2521160}" type="slidenum">
              <a:rPr kumimoji="0" lang="de-DE" sz="9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DE" sz="9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8" name="Rechteck 7">
            <a:extLst>
              <a:ext uri="{FF2B5EF4-FFF2-40B4-BE49-F238E27FC236}">
                <a16:creationId xmlns:a16="http://schemas.microsoft.com/office/drawing/2014/main" id="{44A5352C-2783-1199-9D09-B031DF9F24DB}"/>
              </a:ext>
            </a:extLst>
          </p:cNvPr>
          <p:cNvSpPr/>
          <p:nvPr/>
        </p:nvSpPr>
        <p:spPr bwMode="gray">
          <a:xfrm>
            <a:off x="730359" y="2692544"/>
            <a:ext cx="2205346" cy="36997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18" name="Textfeld 17">
            <a:extLst>
              <a:ext uri="{FF2B5EF4-FFF2-40B4-BE49-F238E27FC236}">
                <a16:creationId xmlns:a16="http://schemas.microsoft.com/office/drawing/2014/main" id="{6BC3FB02-02AD-9299-6AA9-298A59801477}"/>
              </a:ext>
            </a:extLst>
          </p:cNvPr>
          <p:cNvSpPr txBox="1"/>
          <p:nvPr/>
        </p:nvSpPr>
        <p:spPr bwMode="gray">
          <a:xfrm rot="16200000">
            <a:off x="-259393" y="4179605"/>
            <a:ext cx="2194950" cy="215444"/>
          </a:xfrm>
          <a:prstGeom prst="rect">
            <a:avLst/>
          </a:prstGeom>
          <a:noFill/>
        </p:spPr>
        <p:txBody>
          <a:bodyPr vert="horz" wrap="square" lIns="0" tIns="0" rIns="0" bIns="0" rtlCol="0" anchor="t">
            <a:spAutoFit/>
          </a:bodyPr>
          <a:lstStyle/>
          <a:p>
            <a:pPr marL="0" marR="0" lvl="0" indent="0" algn="ctr" defTabSz="914400" rtl="0" eaLnBrk="1" fontAlgn="auto" latinLnBrk="0" hangingPunct="1">
              <a:lnSpc>
                <a:spcPct val="100000"/>
              </a:lnSpc>
              <a:spcBef>
                <a:spcPts val="600"/>
              </a:spcBef>
              <a:spcAft>
                <a:spcPts val="0"/>
              </a:spcAft>
              <a:buClr>
                <a:srgbClr val="00893D"/>
              </a:buClr>
              <a:buSzTx/>
              <a:buFontTx/>
              <a:buNone/>
              <a:tabLst/>
              <a:defRPr/>
            </a:pPr>
            <a:r>
              <a:rPr kumimoji="0" lang="de-DE" sz="1400" b="0" i="0" u="none" strike="noStrike" kern="1200" cap="none" spc="0" normalizeH="0" baseline="0" noProof="0" dirty="0" err="1">
                <a:ln>
                  <a:noFill/>
                </a:ln>
                <a:solidFill>
                  <a:srgbClr val="C00000"/>
                </a:solidFill>
                <a:effectLst/>
                <a:uLnTx/>
                <a:uFillTx/>
                <a:latin typeface="Calibri"/>
                <a:ea typeface="Calibri"/>
                <a:cs typeface="Calibri"/>
              </a:rPr>
              <a:t>magnet</a:t>
            </a:r>
            <a:r>
              <a:rPr kumimoji="0" lang="de-DE" sz="1400" b="0" i="0" u="none" strike="noStrike" kern="1200" cap="none" spc="0" normalizeH="0" baseline="0" noProof="0" dirty="0">
                <a:ln>
                  <a:noFill/>
                </a:ln>
                <a:solidFill>
                  <a:srgbClr val="C00000"/>
                </a:solidFill>
                <a:effectLst/>
                <a:uLnTx/>
                <a:uFillTx/>
                <a:latin typeface="Calibri"/>
                <a:ea typeface="Calibri"/>
                <a:cs typeface="Calibri"/>
              </a:rPr>
              <a:t>, </a:t>
            </a:r>
            <a:r>
              <a:rPr kumimoji="0" lang="de-DE" sz="1400" b="0" i="0" u="none" strike="noStrike" kern="1200" cap="none" spc="0" normalizeH="0" baseline="0" noProof="0" dirty="0" err="1">
                <a:ln>
                  <a:noFill/>
                </a:ln>
                <a:solidFill>
                  <a:srgbClr val="C00000"/>
                </a:solidFill>
                <a:effectLst/>
                <a:uLnTx/>
                <a:uFillTx/>
                <a:latin typeface="Calibri"/>
                <a:ea typeface="Calibri"/>
                <a:cs typeface="Calibri"/>
              </a:rPr>
              <a:t>system</a:t>
            </a:r>
            <a:r>
              <a:rPr kumimoji="0" lang="de-DE" sz="1400" b="0" i="0" u="none" strike="noStrike" kern="1200" cap="none" spc="0" normalizeH="0" baseline="0" noProof="0" dirty="0">
                <a:ln>
                  <a:noFill/>
                </a:ln>
                <a:solidFill>
                  <a:srgbClr val="C00000"/>
                </a:solidFill>
                <a:effectLst/>
                <a:uLnTx/>
                <a:uFillTx/>
                <a:latin typeface="Calibri"/>
                <a:ea typeface="Calibri"/>
                <a:cs typeface="Calibri"/>
              </a:rPr>
              <a:t> </a:t>
            </a:r>
            <a:r>
              <a:rPr kumimoji="0" lang="de-DE" sz="1400" b="0" i="0" u="none" strike="noStrike" kern="1200" cap="none" spc="0" normalizeH="0" baseline="0" noProof="0" dirty="0" err="1">
                <a:ln>
                  <a:noFill/>
                </a:ln>
                <a:solidFill>
                  <a:srgbClr val="C00000"/>
                </a:solidFill>
                <a:effectLst/>
                <a:uLnTx/>
                <a:uFillTx/>
                <a:latin typeface="Calibri"/>
                <a:ea typeface="Calibri"/>
                <a:cs typeface="Calibri"/>
              </a:rPr>
              <a:t>modelling</a:t>
            </a:r>
            <a:endParaRPr kumimoji="0" lang="de-DE" sz="1400" b="0" i="0" u="none" strike="noStrike" kern="1200" cap="none" spc="0" normalizeH="0" baseline="0" noProof="0" dirty="0">
              <a:ln>
                <a:noFill/>
              </a:ln>
              <a:solidFill>
                <a:srgbClr val="C00000"/>
              </a:solidFill>
              <a:effectLst/>
              <a:uLnTx/>
              <a:uFillTx/>
              <a:latin typeface="Calibri"/>
              <a:ea typeface="Calibri"/>
              <a:cs typeface="Calibri"/>
            </a:endParaRPr>
          </a:p>
        </p:txBody>
      </p:sp>
      <p:sp>
        <p:nvSpPr>
          <p:cNvPr id="20" name="Rechteck 19">
            <a:extLst>
              <a:ext uri="{FF2B5EF4-FFF2-40B4-BE49-F238E27FC236}">
                <a16:creationId xmlns:a16="http://schemas.microsoft.com/office/drawing/2014/main" id="{6F401872-601D-284D-A11F-011628B999B7}"/>
              </a:ext>
            </a:extLst>
          </p:cNvPr>
          <p:cNvSpPr/>
          <p:nvPr/>
        </p:nvSpPr>
        <p:spPr bwMode="gray">
          <a:xfrm>
            <a:off x="3031958" y="2692544"/>
            <a:ext cx="5197642" cy="369974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21" name="Textfeld 20">
            <a:extLst>
              <a:ext uri="{FF2B5EF4-FFF2-40B4-BE49-F238E27FC236}">
                <a16:creationId xmlns:a16="http://schemas.microsoft.com/office/drawing/2014/main" id="{B3606A3F-DA9A-76E8-FF9C-045F004B8451}"/>
              </a:ext>
            </a:extLst>
          </p:cNvPr>
          <p:cNvSpPr txBox="1"/>
          <p:nvPr/>
        </p:nvSpPr>
        <p:spPr bwMode="gray">
          <a:xfrm>
            <a:off x="5095809" y="4763940"/>
            <a:ext cx="2181559" cy="215444"/>
          </a:xfrm>
          <a:prstGeom prst="rect">
            <a:avLst/>
          </a:prstGeom>
          <a:noFill/>
        </p:spPr>
        <p:txBody>
          <a:bodyPr vert="horz" wrap="none" lIns="0" tIns="0" rIns="0" bIns="0" rtlCol="0">
            <a:spAutoFit/>
          </a:bodyPr>
          <a:lstStyle/>
          <a:p>
            <a:pPr algn="l" rtl="0" eaLnBrk="1" fontAlgn="auto" hangingPunct="1">
              <a:lnSpc>
                <a:spcPct val="100000"/>
              </a:lnSpc>
              <a:spcBef>
                <a:spcPts val="600"/>
              </a:spcBef>
              <a:spcAft>
                <a:spcPts val="0"/>
              </a:spcAft>
              <a:buClr>
                <a:srgbClr val="00893D"/>
              </a:buClr>
            </a:pPr>
            <a:r>
              <a:rPr lang="en-GB" sz="1400" b="0" i="0" u="none" baseline="0" dirty="0">
                <a:solidFill>
                  <a:srgbClr val="7030A0"/>
                </a:solidFill>
                <a:latin typeface="Calibri" panose="020F0502020204030204" pitchFamily="34" charset="0"/>
              </a:rPr>
              <a:t>Building of objective </a:t>
            </a:r>
            <a:r>
              <a:rPr lang="en-GB" sz="1400" dirty="0">
                <a:solidFill>
                  <a:srgbClr val="7030A0"/>
                </a:solidFill>
                <a:latin typeface="Calibri" panose="020F0502020204030204" pitchFamily="34" charset="0"/>
              </a:rPr>
              <a:t>f</a:t>
            </a:r>
            <a:r>
              <a:rPr lang="en-GB" sz="1400" b="0" i="0" u="none" baseline="0" dirty="0">
                <a:solidFill>
                  <a:srgbClr val="7030A0"/>
                </a:solidFill>
                <a:latin typeface="Calibri" panose="020F0502020204030204" pitchFamily="34" charset="0"/>
              </a:rPr>
              <a:t>unction </a:t>
            </a:r>
          </a:p>
        </p:txBody>
      </p:sp>
      <p:sp>
        <p:nvSpPr>
          <p:cNvPr id="22" name="Rechteck 21">
            <a:extLst>
              <a:ext uri="{FF2B5EF4-FFF2-40B4-BE49-F238E27FC236}">
                <a16:creationId xmlns:a16="http://schemas.microsoft.com/office/drawing/2014/main" id="{5BB84F44-4647-160E-B3BE-6F53302B7C42}"/>
              </a:ext>
            </a:extLst>
          </p:cNvPr>
          <p:cNvSpPr/>
          <p:nvPr/>
        </p:nvSpPr>
        <p:spPr bwMode="gray">
          <a:xfrm>
            <a:off x="8325853" y="3483894"/>
            <a:ext cx="3135788" cy="2094525"/>
          </a:xfrm>
          <a:prstGeom prst="rect">
            <a:avLst/>
          </a:prstGeom>
          <a:noFill/>
          <a:ln w="28575">
            <a:solidFill>
              <a:srgbClr val="006E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23" name="Textfeld 22">
            <a:extLst>
              <a:ext uri="{FF2B5EF4-FFF2-40B4-BE49-F238E27FC236}">
                <a16:creationId xmlns:a16="http://schemas.microsoft.com/office/drawing/2014/main" id="{1A4E1A8D-69F0-B7D9-F9BD-B52247E05CA3}"/>
              </a:ext>
            </a:extLst>
          </p:cNvPr>
          <p:cNvSpPr txBox="1"/>
          <p:nvPr/>
        </p:nvSpPr>
        <p:spPr bwMode="gray">
          <a:xfrm>
            <a:off x="8325853" y="2691322"/>
            <a:ext cx="3328736" cy="723275"/>
          </a:xfrm>
          <a:prstGeom prst="rect">
            <a:avLst/>
          </a:prstGeom>
          <a:noFill/>
        </p:spPr>
        <p:txBody>
          <a:bodyPr vert="horz" wrap="square" lIns="0" tIns="0" rIns="0" bIns="0" rtlCol="0">
            <a:spAutoFit/>
          </a:bodyPr>
          <a:lstStyle/>
          <a:p>
            <a:pPr algn="l" rtl="0" eaLnBrk="1" fontAlgn="auto" hangingPunct="1">
              <a:lnSpc>
                <a:spcPct val="100000"/>
              </a:lnSpc>
              <a:spcBef>
                <a:spcPts val="600"/>
              </a:spcBef>
              <a:spcAft>
                <a:spcPts val="0"/>
              </a:spcAft>
              <a:buClr>
                <a:srgbClr val="00893D"/>
              </a:buClr>
            </a:pPr>
            <a:r>
              <a:rPr lang="en-GB" sz="1400" b="0" i="0" u="none" baseline="0" dirty="0">
                <a:solidFill>
                  <a:srgbClr val="006E5D"/>
                </a:solidFill>
                <a:latin typeface="Calibri" panose="020F0502020204030204" pitchFamily="34" charset="0"/>
              </a:rPr>
              <a:t>Optimization and Results </a:t>
            </a:r>
          </a:p>
          <a:p>
            <a:pPr algn="l" rtl="0" eaLnBrk="1" fontAlgn="auto" hangingPunct="1">
              <a:lnSpc>
                <a:spcPct val="100000"/>
              </a:lnSpc>
              <a:spcBef>
                <a:spcPts val="600"/>
              </a:spcBef>
              <a:spcAft>
                <a:spcPts val="0"/>
              </a:spcAft>
              <a:buClr>
                <a:srgbClr val="00893D"/>
              </a:buClr>
            </a:pPr>
            <a:r>
              <a:rPr lang="en-GB" sz="1400" b="0" i="0" u="none" baseline="0" dirty="0">
                <a:solidFill>
                  <a:srgbClr val="006E5D"/>
                </a:solidFill>
                <a:latin typeface="Calibri" panose="020F0502020204030204" pitchFamily="34" charset="0"/>
              </a:rPr>
              <a:t>(best Magnet geometry and senor position with cost optimization)</a:t>
            </a:r>
          </a:p>
        </p:txBody>
      </p:sp>
    </p:spTree>
    <p:extLst>
      <p:ext uri="{BB962C8B-B14F-4D97-AF65-F5344CB8AC3E}">
        <p14:creationId xmlns:p14="http://schemas.microsoft.com/office/powerpoint/2010/main" val="3015273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Inhaltsplatzhalter 13">
            <a:extLst>
              <a:ext uri="{FF2B5EF4-FFF2-40B4-BE49-F238E27FC236}">
                <a16:creationId xmlns:a16="http://schemas.microsoft.com/office/drawing/2014/main" id="{31A874D1-1993-26CF-C7FE-16C47288424C}"/>
              </a:ext>
            </a:extLst>
          </p:cNvPr>
          <p:cNvSpPr txBox="1">
            <a:spLocks/>
          </p:cNvSpPr>
          <p:nvPr/>
        </p:nvSpPr>
        <p:spPr bwMode="gray">
          <a:xfrm>
            <a:off x="503964" y="1628775"/>
            <a:ext cx="4825418"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Clr>
                <a:srgbClr val="006E5D"/>
              </a:buClr>
              <a:buSzPct val="100000"/>
              <a:buFont typeface="Calibri" panose="020F0502020204030204" pitchFamily="34" charset="0"/>
              <a:buChar char="•"/>
              <a:defRPr sz="1400" b="0" kern="1200">
                <a:solidFill>
                  <a:schemeClr val="tx1"/>
                </a:solidFill>
                <a:latin typeface="+mn-lt"/>
                <a:ea typeface="+mn-ea"/>
                <a:cs typeface="+mn-cs"/>
              </a:defRPr>
            </a:lvl1pPr>
            <a:lvl2pPr marL="182880" indent="-182880" algn="l" defTabSz="914400" rtl="0" eaLnBrk="1" latinLnBrk="0" hangingPunct="1">
              <a:lnSpc>
                <a:spcPct val="100000"/>
              </a:lnSpc>
              <a:spcBef>
                <a:spcPts val="600"/>
              </a:spcBef>
              <a:spcAft>
                <a:spcPts val="0"/>
              </a:spcAft>
              <a:buClr>
                <a:srgbClr val="006E5D"/>
              </a:buClr>
              <a:buSzPct val="100000"/>
              <a:buFont typeface="Calibri" panose="020F0502020204030204" pitchFamily="34" charset="0"/>
              <a:buChar char="•"/>
              <a:defRPr lang="en-US" sz="1400" kern="1200">
                <a:solidFill>
                  <a:schemeClr val="tx1"/>
                </a:solidFill>
                <a:latin typeface="+mn-lt"/>
                <a:ea typeface="+mn-ea"/>
                <a:cs typeface="+mn-cs"/>
              </a:defRPr>
            </a:lvl2pPr>
            <a:lvl3pPr marL="356616" indent="-180000" algn="l" defTabSz="914400" rtl="0" eaLnBrk="1" latinLnBrk="0" hangingPunct="1">
              <a:lnSpc>
                <a:spcPct val="100000"/>
              </a:lnSpc>
              <a:spcBef>
                <a:spcPts val="600"/>
              </a:spcBef>
              <a:spcAft>
                <a:spcPts val="0"/>
              </a:spcAft>
              <a:buClr>
                <a:schemeClr val="tx1"/>
              </a:buClr>
              <a:buSzPct val="100000"/>
              <a:buFont typeface="Symbol" panose="05050102010706020507" pitchFamily="18" charset="2"/>
              <a:buChar char="-"/>
              <a:defRPr sz="1400" kern="1200">
                <a:solidFill>
                  <a:schemeClr val="tx1"/>
                </a:solidFill>
                <a:latin typeface="+mn-lt"/>
                <a:ea typeface="+mn-ea"/>
                <a:cs typeface="+mn-cs"/>
              </a:defRPr>
            </a:lvl3pPr>
            <a:lvl4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4pPr>
            <a:lvl5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5pPr>
            <a:lvl6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6pPr>
            <a:lvl7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7pPr>
            <a:lvl8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8pPr>
            <a:lvl9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9pPr>
          </a:lstStyle>
          <a:p>
            <a:pPr marL="285750" indent="-285750"/>
            <a:r>
              <a:rPr lang="en-US" sz="1600" dirty="0"/>
              <a:t>Total Harmonic Distortion (THD) measures the distortion to the ideal signal </a:t>
            </a:r>
          </a:p>
          <a:p>
            <a:pPr marL="285750" indent="-285750"/>
            <a:r>
              <a:rPr lang="en-US" sz="1600" dirty="0"/>
              <a:t>describes the ratio of the amplitude of the harmonic frequencies to the amplitude of the fundamental frequency</a:t>
            </a:r>
            <a:endParaRPr lang="de-DE" sz="1600" dirty="0"/>
          </a:p>
          <a:p>
            <a:pPr marL="285750" indent="-285750"/>
            <a:endParaRPr lang="de-DE" sz="1600" dirty="0"/>
          </a:p>
          <a:p>
            <a:pPr marL="285750" indent="-285750"/>
            <a:endParaRPr lang="de-DE" sz="1600" dirty="0"/>
          </a:p>
          <a:p>
            <a:pPr marL="285750" indent="-285750"/>
            <a:endParaRPr lang="de-DE" sz="1600" dirty="0"/>
          </a:p>
          <a:p>
            <a:pPr marL="285750" indent="-285750"/>
            <a:endParaRPr lang="de-DE" sz="1600" dirty="0"/>
          </a:p>
          <a:p>
            <a:pPr marL="285750" indent="-285750"/>
            <a:r>
              <a:rPr lang="en-US" sz="1600" dirty="0"/>
              <a:t>U</a:t>
            </a:r>
            <a:r>
              <a:rPr lang="en-US" sz="1600" baseline="-25000" dirty="0"/>
              <a:t>1</a:t>
            </a:r>
            <a:r>
              <a:rPr lang="en-US" sz="1600" dirty="0"/>
              <a:t> is the amplitude of the fundamental frequency and U</a:t>
            </a:r>
            <a:r>
              <a:rPr lang="en-US" sz="1600" baseline="-25000" dirty="0"/>
              <a:t>i</a:t>
            </a:r>
            <a:r>
              <a:rPr lang="en-US" sz="1600" dirty="0"/>
              <a:t> the amplitudes of the higher harmonic frequencies</a:t>
            </a:r>
            <a:endParaRPr lang="de-DE" sz="1600" dirty="0"/>
          </a:p>
          <a:p>
            <a:pPr marL="285750" indent="-285750"/>
            <a:r>
              <a:rPr lang="en-US" sz="1600" dirty="0"/>
              <a:t>THD value of 0 % indicates that the signal has no distortion and therefore represents an ideal sinus </a:t>
            </a:r>
          </a:p>
        </p:txBody>
      </p:sp>
      <mc:AlternateContent xmlns:mc="http://schemas.openxmlformats.org/markup-compatibility/2006" xmlns:a14="http://schemas.microsoft.com/office/drawing/2010/main">
        <mc:Choice Requires="a14">
          <p:sp>
            <p:nvSpPr>
              <p:cNvPr id="11" name="Inhaltsplatzhalter 10">
                <a:extLst>
                  <a:ext uri="{FF2B5EF4-FFF2-40B4-BE49-F238E27FC236}">
                    <a16:creationId xmlns:a16="http://schemas.microsoft.com/office/drawing/2014/main" id="{A70D325B-2F6D-B3C1-66DC-56DB9594448B}"/>
                  </a:ext>
                </a:extLst>
              </p:cNvPr>
              <p:cNvSpPr>
                <a:spLocks noGrp="1"/>
              </p:cNvSpPr>
              <p:nvPr>
                <p:ph sz="quarter" idx="14"/>
              </p:nvPr>
            </p:nvSpPr>
            <p:spPr>
              <a:xfrm>
                <a:off x="1928838" y="3224123"/>
                <a:ext cx="1912793" cy="576008"/>
              </a:xfrm>
            </p:spPr>
            <p:txBody>
              <a:bodyPr/>
              <a:lstStyle/>
              <a:p>
                <a14:m>
                  <m:oMath xmlns:m="http://schemas.openxmlformats.org/officeDocument/2006/math">
                    <m:sSub>
                      <m:sSubPr>
                        <m:ctrlPr>
                          <a:rPr lang="de-DE" b="0" i="1" smtClean="0">
                            <a:latin typeface="Cambria Math" panose="02040503050406030204" pitchFamily="18" charset="0"/>
                          </a:rPr>
                        </m:ctrlPr>
                      </m:sSubPr>
                      <m:e>
                        <m:r>
                          <a:rPr lang="de-DE" i="1">
                            <a:latin typeface="Cambria Math" panose="02040503050406030204" pitchFamily="18" charset="0"/>
                          </a:rPr>
                          <m:t>𝑇𝐻𝐷</m:t>
                        </m:r>
                      </m:e>
                      <m:sub>
                        <m:r>
                          <a:rPr lang="de-DE" b="0" i="1" smtClean="0">
                            <a:latin typeface="Cambria Math" panose="02040503050406030204" pitchFamily="18" charset="0"/>
                          </a:rPr>
                          <m:t>%</m:t>
                        </m:r>
                      </m:sub>
                    </m:sSub>
                    <m:r>
                      <a:rPr lang="de-DE" b="0" i="1" smtClean="0">
                        <a:latin typeface="Cambria Math" panose="02040503050406030204" pitchFamily="18" charset="0"/>
                      </a:rPr>
                      <m:t>= </m:t>
                    </m:r>
                    <m:f>
                      <m:fPr>
                        <m:ctrlPr>
                          <a:rPr lang="de-DE" b="0" i="1" smtClean="0">
                            <a:latin typeface="Cambria Math" panose="02040503050406030204" pitchFamily="18" charset="0"/>
                          </a:rPr>
                        </m:ctrlPr>
                      </m:fPr>
                      <m:num>
                        <m:rad>
                          <m:radPr>
                            <m:degHide m:val="on"/>
                            <m:ctrlPr>
                              <a:rPr lang="de-DE" b="0" i="1" smtClean="0">
                                <a:latin typeface="Cambria Math" panose="02040503050406030204" pitchFamily="18" charset="0"/>
                              </a:rPr>
                            </m:ctrlPr>
                          </m:radPr>
                          <m:deg/>
                          <m:e>
                            <m:nary>
                              <m:naryPr>
                                <m:chr m:val="∑"/>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𝑖</m:t>
                                </m:r>
                                <m:r>
                                  <a:rPr lang="de-DE" b="0" i="1" smtClean="0">
                                    <a:latin typeface="Cambria Math" panose="02040503050406030204" pitchFamily="18" charset="0"/>
                                  </a:rPr>
                                  <m:t>=</m:t>
                                </m:r>
                                <m:r>
                                  <m:rPr>
                                    <m:brk m:alnAt="23"/>
                                  </m:rPr>
                                  <a:rPr lang="de-DE" b="0" i="1" smtClean="0">
                                    <a:latin typeface="Cambria Math" panose="02040503050406030204" pitchFamily="18" charset="0"/>
                                  </a:rPr>
                                  <m:t>2</m:t>
                                </m:r>
                              </m:sub>
                              <m:sup>
                                <m:r>
                                  <a:rPr lang="de-DE" b="0" i="1" smtClean="0">
                                    <a:latin typeface="Cambria Math" panose="02040503050406030204" pitchFamily="18" charset="0"/>
                                  </a:rPr>
                                  <m:t>𝑛</m:t>
                                </m:r>
                              </m:sup>
                              <m:e>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𝑈</m:t>
                                    </m:r>
                                  </m:e>
                                  <m:sub>
                                    <m:r>
                                      <a:rPr lang="de-DE" b="0" i="1" smtClean="0">
                                        <a:latin typeface="Cambria Math" panose="02040503050406030204" pitchFamily="18" charset="0"/>
                                      </a:rPr>
                                      <m:t>𝑖</m:t>
                                    </m:r>
                                  </m:sub>
                                  <m:sup>
                                    <m:r>
                                      <a:rPr lang="de-DE" b="0" i="1" smtClean="0">
                                        <a:latin typeface="Cambria Math" panose="02040503050406030204" pitchFamily="18" charset="0"/>
                                      </a:rPr>
                                      <m:t>2</m:t>
                                    </m:r>
                                  </m:sup>
                                </m:sSubSup>
                              </m:e>
                            </m:nary>
                          </m:e>
                        </m:rad>
                      </m:num>
                      <m:den>
                        <m:sSub>
                          <m:sSubPr>
                            <m:ctrlPr>
                              <a:rPr lang="de-DE" b="0" i="1" smtClean="0">
                                <a:latin typeface="Cambria Math" panose="02040503050406030204" pitchFamily="18" charset="0"/>
                              </a:rPr>
                            </m:ctrlPr>
                          </m:sSubPr>
                          <m:e>
                            <m:r>
                              <a:rPr lang="de-DE" b="0" i="1" smtClean="0">
                                <a:latin typeface="Cambria Math" panose="02040503050406030204" pitchFamily="18" charset="0"/>
                              </a:rPr>
                              <m:t>𝑈</m:t>
                            </m:r>
                          </m:e>
                          <m:sub>
                            <m:r>
                              <a:rPr lang="de-DE" b="0" i="1" smtClean="0">
                                <a:latin typeface="Cambria Math" panose="02040503050406030204" pitchFamily="18" charset="0"/>
                              </a:rPr>
                              <m:t>1</m:t>
                            </m:r>
                          </m:sub>
                        </m:sSub>
                      </m:den>
                    </m:f>
                    <m:r>
                      <a:rPr lang="de-DE" b="0" i="1" smtClean="0">
                        <a:latin typeface="Cambria Math" panose="02040503050406030204" pitchFamily="18" charset="0"/>
                      </a:rPr>
                      <m:t> </m:t>
                    </m:r>
                    <m:r>
                      <a:rPr lang="de-DE" b="0" i="1" smtClean="0">
                        <a:latin typeface="Cambria Math" panose="02040503050406030204" pitchFamily="18" charset="0"/>
                        <a:ea typeface="Cambria Math" panose="02040503050406030204" pitchFamily="18" charset="0"/>
                      </a:rPr>
                      <m:t>∙ </m:t>
                    </m:r>
                    <m:r>
                      <a:rPr lang="de-DE" b="0" i="1" smtClean="0">
                        <a:latin typeface="Cambria Math" panose="02040503050406030204" pitchFamily="18" charset="0"/>
                        <a:ea typeface="Cambria Math" panose="02040503050406030204" pitchFamily="18" charset="0"/>
                      </a:rPr>
                      <m:t>100</m:t>
                    </m:r>
                  </m:oMath>
                </a14:m>
                <a:r>
                  <a:rPr lang="de-DE" dirty="0"/>
                  <a:t>  </a:t>
                </a:r>
              </a:p>
            </p:txBody>
          </p:sp>
        </mc:Choice>
        <mc:Fallback xmlns="">
          <p:sp>
            <p:nvSpPr>
              <p:cNvPr id="11" name="Inhaltsplatzhalter 10">
                <a:extLst>
                  <a:ext uri="{FF2B5EF4-FFF2-40B4-BE49-F238E27FC236}">
                    <a16:creationId xmlns:a16="http://schemas.microsoft.com/office/drawing/2014/main" id="{A70D325B-2F6D-B3C1-66DC-56DB9594448B}"/>
                  </a:ext>
                </a:extLst>
              </p:cNvPr>
              <p:cNvSpPr>
                <a:spLocks noGrp="1" noRot="1" noChangeAspect="1" noMove="1" noResize="1" noEditPoints="1" noAdjustHandles="1" noChangeArrowheads="1" noChangeShapeType="1" noTextEdit="1"/>
              </p:cNvSpPr>
              <p:nvPr>
                <p:ph sz="quarter" idx="14"/>
              </p:nvPr>
            </p:nvSpPr>
            <p:spPr>
              <a:xfrm>
                <a:off x="1928838" y="3224123"/>
                <a:ext cx="1912793" cy="576008"/>
              </a:xfrm>
              <a:blipFill>
                <a:blip r:embed="rId3"/>
                <a:stretch>
                  <a:fillRect/>
                </a:stretch>
              </a:blipFill>
            </p:spPr>
            <p:txBody>
              <a:bodyPr/>
              <a:lstStyle/>
              <a:p>
                <a:r>
                  <a:rPr lang="de-DE">
                    <a:noFill/>
                  </a:rPr>
                  <a:t> </a:t>
                </a:r>
              </a:p>
            </p:txBody>
          </p:sp>
        </mc:Fallback>
      </mc:AlternateContent>
      <p:sp>
        <p:nvSpPr>
          <p:cNvPr id="2" name="Textplatzhalter 1">
            <a:extLst>
              <a:ext uri="{FF2B5EF4-FFF2-40B4-BE49-F238E27FC236}">
                <a16:creationId xmlns:a16="http://schemas.microsoft.com/office/drawing/2014/main" id="{5F5FBA4C-827F-34B2-92BA-6BFB93461393}"/>
              </a:ext>
            </a:extLst>
          </p:cNvPr>
          <p:cNvSpPr>
            <a:spLocks noGrp="1"/>
          </p:cNvSpPr>
          <p:nvPr>
            <p:ph type="body" sz="quarter" idx="13"/>
          </p:nvPr>
        </p:nvSpPr>
        <p:spPr/>
        <p:txBody>
          <a:bodyPr/>
          <a:lstStyle/>
          <a:p>
            <a:r>
              <a:rPr lang="de-DE" dirty="0"/>
              <a:t>STEP I  </a:t>
            </a:r>
            <a:r>
              <a:rPr lang="en-US" dirty="0"/>
              <a:t>Magnetic Field Calculation (for defined magnets)</a:t>
            </a:r>
          </a:p>
        </p:txBody>
      </p:sp>
      <p:sp>
        <p:nvSpPr>
          <p:cNvPr id="3" name="Titel 2">
            <a:extLst>
              <a:ext uri="{FF2B5EF4-FFF2-40B4-BE49-F238E27FC236}">
                <a16:creationId xmlns:a16="http://schemas.microsoft.com/office/drawing/2014/main" id="{400B0932-DE4D-DCBA-1CC8-E96BBB459D41}"/>
              </a:ext>
            </a:extLst>
          </p:cNvPr>
          <p:cNvSpPr>
            <a:spLocks noGrp="1"/>
          </p:cNvSpPr>
          <p:nvPr>
            <p:ph type="title"/>
          </p:nvPr>
        </p:nvSpPr>
        <p:spPr/>
        <p:txBody>
          <a:bodyPr/>
          <a:lstStyle/>
          <a:p>
            <a:r>
              <a:rPr lang="de-DE" dirty="0"/>
              <a:t>THD</a:t>
            </a:r>
          </a:p>
        </p:txBody>
      </p:sp>
      <p:sp>
        <p:nvSpPr>
          <p:cNvPr id="6" name="Foliennummernplatzhalter 5">
            <a:extLst>
              <a:ext uri="{FF2B5EF4-FFF2-40B4-BE49-F238E27FC236}">
                <a16:creationId xmlns:a16="http://schemas.microsoft.com/office/drawing/2014/main" id="{6C13E6F2-16E1-F47B-B39B-0EFA4623730A}"/>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10D83-73B2-4D20-BE53-AA27B2521160}" type="slidenum">
              <a:rPr kumimoji="0" lang="de-DE" sz="9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DE" sz="9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pic>
        <p:nvPicPr>
          <p:cNvPr id="24" name="Grafik 23">
            <a:extLst>
              <a:ext uri="{FF2B5EF4-FFF2-40B4-BE49-F238E27FC236}">
                <a16:creationId xmlns:a16="http://schemas.microsoft.com/office/drawing/2014/main" id="{21FF5A65-366E-4125-5C1B-0C1351494529}"/>
              </a:ext>
            </a:extLst>
          </p:cNvPr>
          <p:cNvPicPr>
            <a:picLocks noChangeAspect="1"/>
          </p:cNvPicPr>
          <p:nvPr/>
        </p:nvPicPr>
        <p:blipFill>
          <a:blip r:embed="rId4"/>
          <a:stretch>
            <a:fillRect/>
          </a:stretch>
        </p:blipFill>
        <p:spPr>
          <a:xfrm>
            <a:off x="5601707" y="1665288"/>
            <a:ext cx="6110877" cy="3359294"/>
          </a:xfrm>
          <a:prstGeom prst="rect">
            <a:avLst/>
          </a:prstGeom>
        </p:spPr>
      </p:pic>
      <p:sp>
        <p:nvSpPr>
          <p:cNvPr id="4" name="Textfeld 3">
            <a:extLst>
              <a:ext uri="{FF2B5EF4-FFF2-40B4-BE49-F238E27FC236}">
                <a16:creationId xmlns:a16="http://schemas.microsoft.com/office/drawing/2014/main" id="{6147C933-5013-CCC6-80EB-B734C87A18E1}"/>
              </a:ext>
            </a:extLst>
          </p:cNvPr>
          <p:cNvSpPr txBox="1"/>
          <p:nvPr/>
        </p:nvSpPr>
        <p:spPr bwMode="gray">
          <a:xfrm>
            <a:off x="9473475" y="5192712"/>
            <a:ext cx="1099335" cy="430887"/>
          </a:xfrm>
          <a:prstGeom prst="rect">
            <a:avLst/>
          </a:prstGeom>
          <a:noFill/>
          <a:ln>
            <a:noFill/>
          </a:ln>
        </p:spPr>
        <p:txBody>
          <a:bodyPr vert="horz" wrap="square" lIns="0" tIns="0" rIns="0" bIns="0" rtlCol="0">
            <a:spAutoFit/>
          </a:bodyPr>
          <a:lstStyle/>
          <a:p>
            <a:pPr algn="l" rtl="0" eaLnBrk="1" fontAlgn="auto" hangingPunct="1">
              <a:lnSpc>
                <a:spcPct val="100000"/>
              </a:lnSpc>
              <a:spcBef>
                <a:spcPts val="600"/>
              </a:spcBef>
              <a:spcAft>
                <a:spcPts val="0"/>
              </a:spcAft>
              <a:buClr>
                <a:srgbClr val="00893D"/>
              </a:buClr>
            </a:pPr>
            <a:r>
              <a:rPr lang="de-DE" sz="1400" dirty="0" err="1">
                <a:solidFill>
                  <a:srgbClr val="000000"/>
                </a:solidFill>
                <a:latin typeface="Calibri" panose="020F0502020204030204" pitchFamily="34" charset="0"/>
              </a:rPr>
              <a:t>harmonic</a:t>
            </a:r>
            <a:r>
              <a:rPr lang="de-DE" sz="1400" dirty="0">
                <a:solidFill>
                  <a:srgbClr val="000000"/>
                </a:solidFill>
                <a:latin typeface="Calibri" panose="020F0502020204030204" pitchFamily="34" charset="0"/>
              </a:rPr>
              <a:t> </a:t>
            </a:r>
            <a:r>
              <a:rPr lang="de-DE" sz="1400" dirty="0" err="1">
                <a:solidFill>
                  <a:srgbClr val="000000"/>
                </a:solidFill>
                <a:latin typeface="Calibri" panose="020F0502020204030204" pitchFamily="34" charset="0"/>
              </a:rPr>
              <a:t>frequencies</a:t>
            </a:r>
            <a:endParaRPr lang="de-DE" sz="1400" b="0" i="0" u="none" baseline="0" dirty="0">
              <a:solidFill>
                <a:srgbClr val="000000"/>
              </a:solidFill>
              <a:latin typeface="Calibri" panose="020F0502020204030204" pitchFamily="34" charset="0"/>
            </a:endParaRPr>
          </a:p>
        </p:txBody>
      </p:sp>
      <p:sp>
        <p:nvSpPr>
          <p:cNvPr id="5" name="Textfeld 4">
            <a:extLst>
              <a:ext uri="{FF2B5EF4-FFF2-40B4-BE49-F238E27FC236}">
                <a16:creationId xmlns:a16="http://schemas.microsoft.com/office/drawing/2014/main" id="{0C90688A-8882-1BAD-BF25-AFB17EF64B4B}"/>
              </a:ext>
            </a:extLst>
          </p:cNvPr>
          <p:cNvSpPr txBox="1"/>
          <p:nvPr/>
        </p:nvSpPr>
        <p:spPr bwMode="gray">
          <a:xfrm>
            <a:off x="6887094" y="5310027"/>
            <a:ext cx="1099336" cy="430887"/>
          </a:xfrm>
          <a:prstGeom prst="rect">
            <a:avLst/>
          </a:prstGeom>
          <a:noFill/>
          <a:ln>
            <a:noFill/>
          </a:ln>
        </p:spPr>
        <p:txBody>
          <a:bodyPr vert="horz" wrap="square" lIns="0" tIns="0" rIns="0" bIns="0" rtlCol="0">
            <a:spAutoFit/>
          </a:bodyPr>
          <a:lstStyle/>
          <a:p>
            <a:pPr algn="l" rtl="0" eaLnBrk="1" fontAlgn="auto" hangingPunct="1">
              <a:lnSpc>
                <a:spcPct val="100000"/>
              </a:lnSpc>
              <a:spcBef>
                <a:spcPts val="600"/>
              </a:spcBef>
              <a:spcAft>
                <a:spcPts val="0"/>
              </a:spcAft>
              <a:buClr>
                <a:srgbClr val="00893D"/>
              </a:buClr>
            </a:pPr>
            <a:r>
              <a:rPr lang="de-DE" sz="1400" dirty="0">
                <a:solidFill>
                  <a:srgbClr val="000000"/>
                </a:solidFill>
                <a:latin typeface="Calibri" panose="020F0502020204030204" pitchFamily="34" charset="0"/>
              </a:rPr>
              <a:t>fundamental </a:t>
            </a:r>
            <a:r>
              <a:rPr lang="de-DE" sz="1400" dirty="0" err="1">
                <a:solidFill>
                  <a:srgbClr val="000000"/>
                </a:solidFill>
                <a:latin typeface="Calibri" panose="020F0502020204030204" pitchFamily="34" charset="0"/>
              </a:rPr>
              <a:t>frequency</a:t>
            </a:r>
            <a:endParaRPr lang="de-DE" sz="1400" b="0" i="0" u="none" baseline="0" dirty="0">
              <a:solidFill>
                <a:srgbClr val="000000"/>
              </a:solidFill>
              <a:latin typeface="Calibri" panose="020F0502020204030204" pitchFamily="34" charset="0"/>
            </a:endParaRPr>
          </a:p>
        </p:txBody>
      </p:sp>
      <p:cxnSp>
        <p:nvCxnSpPr>
          <p:cNvPr id="8" name="Gerade Verbindung mit Pfeil 7">
            <a:extLst>
              <a:ext uri="{FF2B5EF4-FFF2-40B4-BE49-F238E27FC236}">
                <a16:creationId xmlns:a16="http://schemas.microsoft.com/office/drawing/2014/main" id="{F1E0482E-B9D5-C2C6-A04D-78AFC1136085}"/>
              </a:ext>
            </a:extLst>
          </p:cNvPr>
          <p:cNvCxnSpPr>
            <a:cxnSpLocks/>
          </p:cNvCxnSpPr>
          <p:nvPr/>
        </p:nvCxnSpPr>
        <p:spPr bwMode="gray">
          <a:xfrm flipH="1" flipV="1">
            <a:off x="6219632" y="4382803"/>
            <a:ext cx="667462" cy="9272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F9939D16-6C0C-E8C6-BE9D-72F94DCBC74F}"/>
              </a:ext>
            </a:extLst>
          </p:cNvPr>
          <p:cNvCxnSpPr>
            <a:cxnSpLocks/>
          </p:cNvCxnSpPr>
          <p:nvPr/>
        </p:nvCxnSpPr>
        <p:spPr bwMode="gray">
          <a:xfrm flipV="1">
            <a:off x="7915763" y="4095127"/>
            <a:ext cx="1335422" cy="121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Geschweifte Klammer links 20">
            <a:extLst>
              <a:ext uri="{FF2B5EF4-FFF2-40B4-BE49-F238E27FC236}">
                <a16:creationId xmlns:a16="http://schemas.microsoft.com/office/drawing/2014/main" id="{C0FED3FE-7D60-5C7D-684A-09729271BEEB}"/>
              </a:ext>
            </a:extLst>
          </p:cNvPr>
          <p:cNvSpPr/>
          <p:nvPr/>
        </p:nvSpPr>
        <p:spPr bwMode="gray">
          <a:xfrm rot="16200000">
            <a:off x="9771920" y="4587190"/>
            <a:ext cx="155174" cy="9908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1927514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fik 23">
            <a:extLst>
              <a:ext uri="{FF2B5EF4-FFF2-40B4-BE49-F238E27FC236}">
                <a16:creationId xmlns:a16="http://schemas.microsoft.com/office/drawing/2014/main" id="{32C8BF24-4F8E-8041-86CF-21B866459DEE}"/>
              </a:ext>
            </a:extLst>
          </p:cNvPr>
          <p:cNvPicPr>
            <a:picLocks noChangeAspect="1"/>
          </p:cNvPicPr>
          <p:nvPr/>
        </p:nvPicPr>
        <p:blipFill>
          <a:blip r:embed="rId3"/>
          <a:stretch>
            <a:fillRect/>
          </a:stretch>
        </p:blipFill>
        <p:spPr>
          <a:xfrm>
            <a:off x="454054" y="2392157"/>
            <a:ext cx="3522102" cy="1831884"/>
          </a:xfrm>
          <a:prstGeom prst="rect">
            <a:avLst/>
          </a:prstGeom>
        </p:spPr>
      </p:pic>
      <p:sp>
        <p:nvSpPr>
          <p:cNvPr id="2" name="Textplatzhalter 1">
            <a:extLst>
              <a:ext uri="{FF2B5EF4-FFF2-40B4-BE49-F238E27FC236}">
                <a16:creationId xmlns:a16="http://schemas.microsoft.com/office/drawing/2014/main" id="{5F5FBA4C-827F-34B2-92BA-6BFB93461393}"/>
              </a:ext>
            </a:extLst>
          </p:cNvPr>
          <p:cNvSpPr>
            <a:spLocks noGrp="1"/>
          </p:cNvSpPr>
          <p:nvPr>
            <p:ph type="body" sz="quarter" idx="13"/>
          </p:nvPr>
        </p:nvSpPr>
        <p:spPr/>
        <p:txBody>
          <a:bodyPr/>
          <a:lstStyle/>
          <a:p>
            <a:r>
              <a:rPr lang="de-DE" dirty="0"/>
              <a:t>STEP I  </a:t>
            </a:r>
            <a:r>
              <a:rPr lang="en-US" dirty="0"/>
              <a:t>Magnetic Field Calculation (for defined magnets)</a:t>
            </a:r>
          </a:p>
        </p:txBody>
      </p:sp>
      <p:sp>
        <p:nvSpPr>
          <p:cNvPr id="3" name="Titel 2">
            <a:extLst>
              <a:ext uri="{FF2B5EF4-FFF2-40B4-BE49-F238E27FC236}">
                <a16:creationId xmlns:a16="http://schemas.microsoft.com/office/drawing/2014/main" id="{400B0932-DE4D-DCBA-1CC8-E96BBB459D41}"/>
              </a:ext>
            </a:extLst>
          </p:cNvPr>
          <p:cNvSpPr>
            <a:spLocks noGrp="1"/>
          </p:cNvSpPr>
          <p:nvPr>
            <p:ph type="title"/>
          </p:nvPr>
        </p:nvSpPr>
        <p:spPr/>
        <p:txBody>
          <a:bodyPr/>
          <a:lstStyle/>
          <a:p>
            <a:r>
              <a:rPr lang="en-US" dirty="0"/>
              <a:t>Methods for calculating the axially magnetized cylinder magnet</a:t>
            </a:r>
            <a:br>
              <a:rPr lang="de-DE" dirty="0"/>
            </a:br>
            <a:endParaRPr lang="de-DE" dirty="0"/>
          </a:p>
        </p:txBody>
      </p:sp>
      <p:sp>
        <p:nvSpPr>
          <p:cNvPr id="6" name="Foliennummernplatzhalter 5">
            <a:extLst>
              <a:ext uri="{FF2B5EF4-FFF2-40B4-BE49-F238E27FC236}">
                <a16:creationId xmlns:a16="http://schemas.microsoft.com/office/drawing/2014/main" id="{6C13E6F2-16E1-F47B-B39B-0EFA4623730A}"/>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10D83-73B2-4D20-BE53-AA27B2521160}" type="slidenum">
              <a:rPr kumimoji="0" lang="de-DE" sz="9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de-DE" sz="9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289AADAC-9410-EC29-81D4-13FFBD255151}"/>
              </a:ext>
            </a:extLst>
          </p:cNvPr>
          <p:cNvSpPr>
            <a:spLocks noChangeArrowheads="1"/>
          </p:cNvSpPr>
          <p:nvPr/>
        </p:nvSpPr>
        <p:spPr bwMode="auto">
          <a:xfrm>
            <a:off x="631839" y="6057421"/>
            <a:ext cx="1092832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de-DE" sz="11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[1] E. P. </a:t>
            </a:r>
            <a:r>
              <a:rPr kumimoji="0" lang="de-DE" altLang="de-DE" sz="1100" b="0" i="0" u="none" strike="noStrike" kern="1200" cap="none" spc="0" normalizeH="0" baseline="0" noProof="0" dirty="0" err="1">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Furnali</a:t>
            </a:r>
            <a:r>
              <a:rPr kumimoji="0" lang="de-DE" altLang="de-DE" sz="11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 "Permanent Magnet and </a:t>
            </a:r>
            <a:r>
              <a:rPr kumimoji="0" lang="de-DE" altLang="de-DE" sz="1100" b="0" i="0" u="none" strike="noStrike" kern="1200" cap="none" spc="0" normalizeH="0" baseline="0" noProof="0" dirty="0" err="1">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Electromechanical</a:t>
            </a:r>
            <a:r>
              <a:rPr kumimoji="0" lang="de-DE" altLang="de-DE" sz="11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 Devices: Materials, Analysis, and  </a:t>
            </a:r>
            <a:r>
              <a:rPr kumimoji="0" lang="de-DE" altLang="de-DE" sz="1100" b="0" i="0" u="none" strike="noStrike" kern="1200" cap="none" spc="0" normalizeH="0" baseline="0" noProof="0" dirty="0" err="1">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Applications</a:t>
            </a:r>
            <a:r>
              <a:rPr kumimoji="0" lang="de-DE" altLang="de-DE" sz="11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 Academic Press, (2001) </a:t>
            </a:r>
            <a:endParaRPr kumimoji="0" lang="de-DE" altLang="zh-CN" sz="2400" b="0" i="0" u="none" strike="noStrike" kern="1200" cap="none" spc="0" normalizeH="0" baseline="0" noProof="0" dirty="0">
              <a:ln>
                <a:noFill/>
              </a:ln>
              <a:solidFill>
                <a:srgbClr val="262626"/>
              </a:solidFill>
              <a:effectLst/>
              <a:uLnTx/>
              <a:uFillTx/>
              <a:latin typeface="Arial" panose="020B0604020202020204" pitchFamily="34" charset="0"/>
              <a:ea typeface="宋体" panose="02010600030101010101" pitchFamily="2" charset="-122"/>
              <a:cs typeface="+mn-cs"/>
            </a:endParaRPr>
          </a:p>
        </p:txBody>
      </p:sp>
      <p:sp>
        <p:nvSpPr>
          <p:cNvPr id="8" name="Textfeld 7">
            <a:extLst>
              <a:ext uri="{FF2B5EF4-FFF2-40B4-BE49-F238E27FC236}">
                <a16:creationId xmlns:a16="http://schemas.microsoft.com/office/drawing/2014/main" id="{5B9DC622-3B59-2AAD-6DDE-3C23074CD542}"/>
              </a:ext>
            </a:extLst>
          </p:cNvPr>
          <p:cNvSpPr txBox="1"/>
          <p:nvPr/>
        </p:nvSpPr>
        <p:spPr bwMode="gray">
          <a:xfrm>
            <a:off x="7559096" y="5000545"/>
            <a:ext cx="2715936" cy="246221"/>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600"/>
              </a:spcBef>
              <a:spcAft>
                <a:spcPts val="0"/>
              </a:spcAft>
              <a:buClr>
                <a:srgbClr val="00893D"/>
              </a:buClr>
              <a:buSzTx/>
              <a:buFontTx/>
              <a:buNone/>
              <a:tabLst/>
              <a:defRPr/>
            </a:pPr>
            <a:r>
              <a:rPr kumimoji="0" lang="de-DE"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 Analytical </a:t>
            </a:r>
            <a:r>
              <a:rPr kumimoji="0" lang="de-DE" sz="16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equations</a:t>
            </a:r>
            <a:r>
              <a:rPr kumimoji="0" lang="de-DE"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de-DE" sz="16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from</a:t>
            </a:r>
            <a:r>
              <a:rPr kumimoji="0" lang="de-DE"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[1]</a:t>
            </a:r>
          </a:p>
        </p:txBody>
      </p:sp>
      <p:sp>
        <p:nvSpPr>
          <p:cNvPr id="10" name="Textfeld 9">
            <a:extLst>
              <a:ext uri="{FF2B5EF4-FFF2-40B4-BE49-F238E27FC236}">
                <a16:creationId xmlns:a16="http://schemas.microsoft.com/office/drawing/2014/main" id="{A7DF6F87-90DD-2935-6B4D-62D9CBF1F518}"/>
              </a:ext>
            </a:extLst>
          </p:cNvPr>
          <p:cNvSpPr txBox="1"/>
          <p:nvPr/>
        </p:nvSpPr>
        <p:spPr bwMode="gray">
          <a:xfrm>
            <a:off x="4269445" y="5000545"/>
            <a:ext cx="1170705" cy="246221"/>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600"/>
              </a:spcBef>
              <a:spcAft>
                <a:spcPts val="0"/>
              </a:spcAft>
              <a:buClr>
                <a:srgbClr val="00893D"/>
              </a:buClr>
              <a:buSzTx/>
              <a:buFontTx/>
              <a:buNone/>
              <a:tabLst/>
              <a:defRPr/>
            </a:pPr>
            <a:r>
              <a:rPr kumimoji="0" lang="de-DE"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(b) FEM </a:t>
            </a:r>
            <a:r>
              <a:rPr kumimoji="0" lang="de-DE" sz="16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result</a:t>
            </a:r>
            <a:endParaRPr kumimoji="0" lang="de-DE"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12" name="Textfeld 11">
            <a:extLst>
              <a:ext uri="{FF2B5EF4-FFF2-40B4-BE49-F238E27FC236}">
                <a16:creationId xmlns:a16="http://schemas.microsoft.com/office/drawing/2014/main" id="{10D0F4E3-0DB0-FEEB-FEE0-9E521B7A8013}"/>
              </a:ext>
            </a:extLst>
          </p:cNvPr>
          <p:cNvSpPr txBox="1"/>
          <p:nvPr/>
        </p:nvSpPr>
        <p:spPr bwMode="gray">
          <a:xfrm>
            <a:off x="1029631" y="5000545"/>
            <a:ext cx="2156913" cy="246221"/>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600"/>
              </a:spcBef>
              <a:spcAft>
                <a:spcPts val="0"/>
              </a:spcAft>
              <a:buClr>
                <a:srgbClr val="00893D"/>
              </a:buClr>
              <a:buSzTx/>
              <a:buFontTx/>
              <a:buNone/>
              <a:tabLst/>
              <a:defRPr/>
            </a:pPr>
            <a:r>
              <a:rPr kumimoji="0" lang="de-DE"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 Illustration </a:t>
            </a:r>
            <a:r>
              <a:rPr kumimoji="0" lang="de-DE" sz="16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of</a:t>
            </a:r>
            <a:r>
              <a:rPr kumimoji="0" lang="de-DE"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de-DE" sz="16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magnet</a:t>
            </a:r>
            <a:endParaRPr kumimoji="0" lang="de-DE"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13" name="Rechteck 12">
            <a:extLst>
              <a:ext uri="{FF2B5EF4-FFF2-40B4-BE49-F238E27FC236}">
                <a16:creationId xmlns:a16="http://schemas.microsoft.com/office/drawing/2014/main" id="{E881710F-093B-ED04-910F-E2F1FFEC38D8}"/>
              </a:ext>
            </a:extLst>
          </p:cNvPr>
          <p:cNvSpPr/>
          <p:nvPr/>
        </p:nvSpPr>
        <p:spPr bwMode="gray">
          <a:xfrm>
            <a:off x="3932701" y="1613078"/>
            <a:ext cx="3023684" cy="3920045"/>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16" name="Rechteck 15">
            <a:extLst>
              <a:ext uri="{FF2B5EF4-FFF2-40B4-BE49-F238E27FC236}">
                <a16:creationId xmlns:a16="http://schemas.microsoft.com/office/drawing/2014/main" id="{D0E3333F-5CA9-62C9-7050-97FF928C51D0}"/>
              </a:ext>
            </a:extLst>
          </p:cNvPr>
          <p:cNvSpPr/>
          <p:nvPr/>
        </p:nvSpPr>
        <p:spPr bwMode="gray">
          <a:xfrm>
            <a:off x="6956385" y="1613077"/>
            <a:ext cx="4815030" cy="3920046"/>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17" name="Rechteck 16">
            <a:extLst>
              <a:ext uri="{FF2B5EF4-FFF2-40B4-BE49-F238E27FC236}">
                <a16:creationId xmlns:a16="http://schemas.microsoft.com/office/drawing/2014/main" id="{0774443F-55AC-1408-CD46-98B766800037}"/>
              </a:ext>
            </a:extLst>
          </p:cNvPr>
          <p:cNvSpPr/>
          <p:nvPr/>
        </p:nvSpPr>
        <p:spPr bwMode="gray">
          <a:xfrm>
            <a:off x="466875" y="1612176"/>
            <a:ext cx="3465826" cy="3920045"/>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pic>
        <p:nvPicPr>
          <p:cNvPr id="20" name="Grafik 19" descr="Ein Bild, das Screenshot, Farbigkeit, Text, Kreis enthält.&#10;&#10;Automatisch generierte Beschreibung">
            <a:extLst>
              <a:ext uri="{FF2B5EF4-FFF2-40B4-BE49-F238E27FC236}">
                <a16:creationId xmlns:a16="http://schemas.microsoft.com/office/drawing/2014/main" id="{7F45BC67-3F03-809D-DBEF-1A6172117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1376" y="1755066"/>
            <a:ext cx="2809789" cy="2587476"/>
          </a:xfrm>
          <a:prstGeom prst="rect">
            <a:avLst/>
          </a:prstGeom>
        </p:spPr>
      </p:pic>
      <p:pic>
        <p:nvPicPr>
          <p:cNvPr id="22" name="Grafik 21">
            <a:extLst>
              <a:ext uri="{FF2B5EF4-FFF2-40B4-BE49-F238E27FC236}">
                <a16:creationId xmlns:a16="http://schemas.microsoft.com/office/drawing/2014/main" id="{58A2394E-27EF-890E-32E0-71D5453AF831}"/>
              </a:ext>
            </a:extLst>
          </p:cNvPr>
          <p:cNvPicPr>
            <a:picLocks noChangeAspect="1"/>
          </p:cNvPicPr>
          <p:nvPr/>
        </p:nvPicPr>
        <p:blipFill>
          <a:blip r:embed="rId5"/>
          <a:stretch>
            <a:fillRect/>
          </a:stretch>
        </p:blipFill>
        <p:spPr>
          <a:xfrm>
            <a:off x="7148061" y="1808072"/>
            <a:ext cx="4494679" cy="2986160"/>
          </a:xfrm>
          <a:prstGeom prst="rect">
            <a:avLst/>
          </a:prstGeom>
        </p:spPr>
      </p:pic>
      <p:sp>
        <p:nvSpPr>
          <p:cNvPr id="5" name="Pfeil: nach rechts 4">
            <a:extLst>
              <a:ext uri="{FF2B5EF4-FFF2-40B4-BE49-F238E27FC236}">
                <a16:creationId xmlns:a16="http://schemas.microsoft.com/office/drawing/2014/main" id="{9259E750-A946-DD15-CF93-3731990FAF50}"/>
              </a:ext>
            </a:extLst>
          </p:cNvPr>
          <p:cNvSpPr/>
          <p:nvPr/>
        </p:nvSpPr>
        <p:spPr bwMode="gray">
          <a:xfrm>
            <a:off x="1511497" y="3654584"/>
            <a:ext cx="1193180" cy="200722"/>
          </a:xfrm>
          <a:prstGeom prst="rightArrow">
            <a:avLst/>
          </a:prstGeom>
          <a:solidFill>
            <a:srgbClr val="7030A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000000"/>
              </a:solidFill>
              <a:latin typeface="Calibri" panose="020F0502020204030204" pitchFamily="34" charset="0"/>
            </a:endParaRPr>
          </a:p>
        </p:txBody>
      </p:sp>
      <p:sp>
        <p:nvSpPr>
          <p:cNvPr id="7" name="Textfeld 6">
            <a:extLst>
              <a:ext uri="{FF2B5EF4-FFF2-40B4-BE49-F238E27FC236}">
                <a16:creationId xmlns:a16="http://schemas.microsoft.com/office/drawing/2014/main" id="{B9B7706B-75E7-DBCC-277D-2A2AEF6D0868}"/>
              </a:ext>
            </a:extLst>
          </p:cNvPr>
          <p:cNvSpPr txBox="1"/>
          <p:nvPr/>
        </p:nvSpPr>
        <p:spPr bwMode="gray">
          <a:xfrm>
            <a:off x="1223072" y="4250751"/>
            <a:ext cx="1884218" cy="215444"/>
          </a:xfrm>
          <a:prstGeom prst="rect">
            <a:avLst/>
          </a:prstGeom>
          <a:noFill/>
        </p:spPr>
        <p:txBody>
          <a:bodyPr vert="horz" wrap="square" lIns="0" tIns="0" rIns="0" bIns="0" rtlCol="0">
            <a:spAutoFit/>
          </a:bodyPr>
          <a:lstStyle/>
          <a:p>
            <a:pPr algn="l" rtl="0" eaLnBrk="1" fontAlgn="auto" hangingPunct="1">
              <a:lnSpc>
                <a:spcPct val="100000"/>
              </a:lnSpc>
              <a:spcBef>
                <a:spcPts val="600"/>
              </a:spcBef>
              <a:spcAft>
                <a:spcPts val="0"/>
              </a:spcAft>
              <a:buClr>
                <a:srgbClr val="00893D"/>
              </a:buClr>
            </a:pPr>
            <a:r>
              <a:rPr lang="de-DE" sz="1400" b="0" i="0" u="none" baseline="0" dirty="0" err="1">
                <a:solidFill>
                  <a:srgbClr val="7030A0"/>
                </a:solidFill>
                <a:latin typeface="Calibri" panose="020F0502020204030204" pitchFamily="34" charset="0"/>
              </a:rPr>
              <a:t>Magnetisation</a:t>
            </a:r>
            <a:r>
              <a:rPr lang="de-DE" sz="1400" b="0" i="0" u="none" baseline="0" dirty="0">
                <a:solidFill>
                  <a:srgbClr val="7030A0"/>
                </a:solidFill>
                <a:latin typeface="Calibri" panose="020F0502020204030204" pitchFamily="34" charset="0"/>
              </a:rPr>
              <a:t> </a:t>
            </a:r>
            <a:r>
              <a:rPr lang="de-DE" sz="1400" b="0" i="0" u="none" baseline="0" dirty="0" err="1">
                <a:solidFill>
                  <a:srgbClr val="7030A0"/>
                </a:solidFill>
                <a:latin typeface="Calibri" panose="020F0502020204030204" pitchFamily="34" charset="0"/>
              </a:rPr>
              <a:t>direction</a:t>
            </a:r>
            <a:endParaRPr lang="de-DE" sz="1400" b="0" i="0" u="none" baseline="0" dirty="0">
              <a:solidFill>
                <a:srgbClr val="7030A0"/>
              </a:solidFill>
              <a:latin typeface="Calibri" panose="020F0502020204030204" pitchFamily="34" charset="0"/>
            </a:endParaRPr>
          </a:p>
        </p:txBody>
      </p:sp>
      <p:sp>
        <p:nvSpPr>
          <p:cNvPr id="21" name="Inhaltsplatzhalter 20">
            <a:extLst>
              <a:ext uri="{FF2B5EF4-FFF2-40B4-BE49-F238E27FC236}">
                <a16:creationId xmlns:a16="http://schemas.microsoft.com/office/drawing/2014/main" id="{B8A24556-31A1-55B6-DDB9-B6B7490F7E92}"/>
              </a:ext>
            </a:extLst>
          </p:cNvPr>
          <p:cNvSpPr>
            <a:spLocks noGrp="1"/>
          </p:cNvSpPr>
          <p:nvPr>
            <p:ph sz="quarter" idx="14"/>
          </p:nvPr>
        </p:nvSpPr>
        <p:spPr/>
        <p:txBody>
          <a:bodyPr/>
          <a:lstStyle/>
          <a:p>
            <a:endParaRPr lang="de-DE" dirty="0"/>
          </a:p>
        </p:txBody>
      </p:sp>
    </p:spTree>
    <p:extLst>
      <p:ext uri="{BB962C8B-B14F-4D97-AF65-F5344CB8AC3E}">
        <p14:creationId xmlns:p14="http://schemas.microsoft.com/office/powerpoint/2010/main" val="2484317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Inhaltsplatzhalter 13">
            <a:extLst>
              <a:ext uri="{FF2B5EF4-FFF2-40B4-BE49-F238E27FC236}">
                <a16:creationId xmlns:a16="http://schemas.microsoft.com/office/drawing/2014/main" id="{BCC946BA-1464-A957-5D6D-23DDCD99AC77}"/>
              </a:ext>
            </a:extLst>
          </p:cNvPr>
          <p:cNvSpPr>
            <a:spLocks noGrp="1"/>
          </p:cNvSpPr>
          <p:nvPr>
            <p:ph sz="quarter" idx="14"/>
          </p:nvPr>
        </p:nvSpPr>
        <p:spPr>
          <a:xfrm>
            <a:off x="503964" y="1339985"/>
            <a:ext cx="6742083" cy="4679950"/>
          </a:xfrm>
        </p:spPr>
        <p:txBody>
          <a:bodyPr/>
          <a:lstStyle>
            <a:lvl1pPr>
              <a:buClr>
                <a:srgbClr val="006E5D"/>
              </a:buClr>
              <a:buSzPct val="100000"/>
              <a:buFont typeface="Calibri" panose="020F0502020204030204" pitchFamily="34" charset="0"/>
              <a:buChar char="•"/>
            </a:lvl1pPr>
            <a:lvl2pPr>
              <a:buClr>
                <a:srgbClr val="006E5D"/>
              </a:buClr>
              <a:buSzPct val="100000"/>
              <a:buFont typeface="Calibri" panose="020F0502020204030204" pitchFamily="34" charset="0"/>
              <a:buChar char="•"/>
            </a:lvl2pPr>
            <a:lvl3pPr>
              <a:buClr>
                <a:schemeClr val="tx1"/>
              </a:buClr>
              <a:buSzPct val="100000"/>
              <a:buFont typeface="Symbol" panose="05050102010706020507" pitchFamily="18" charset="2"/>
              <a:buChar char="-"/>
            </a:lvl3pPr>
            <a:lvl4pPr>
              <a:buClrTx/>
              <a:buFont typeface="Calibri" panose="020F0502020204030204" pitchFamily="34" charset="0"/>
              <a:buChar char="–"/>
            </a:lvl4pPr>
            <a:lvl5pPr>
              <a:buClrTx/>
              <a:buFont typeface="Calibri" panose="020F0502020204030204" pitchFamily="34" charset="0"/>
              <a:buChar char="–"/>
            </a:lvl5pPr>
            <a:lvl6pPr>
              <a:buClrTx/>
              <a:buFont typeface="Calibri" panose="020F0502020204030204" pitchFamily="34" charset="0"/>
              <a:buChar char="–"/>
            </a:lvl6pPr>
            <a:lvl7pPr>
              <a:buClrTx/>
              <a:buFont typeface="Calibri" panose="020F0502020204030204" pitchFamily="34" charset="0"/>
              <a:buChar char="–"/>
            </a:lvl7pPr>
            <a:lvl8pPr>
              <a:buClrTx/>
              <a:buFont typeface="Calibri" panose="020F0502020204030204" pitchFamily="34" charset="0"/>
              <a:buChar char="–"/>
            </a:lvl8pPr>
            <a:lvl9pPr>
              <a:buClrTx/>
              <a:buFont typeface="Calibri" panose="020F0502020204030204" pitchFamily="34" charset="0"/>
              <a:buChar char="–"/>
            </a:lvl9pPr>
          </a:lstStyle>
          <a:p>
            <a:pPr marL="285750" indent="-285750"/>
            <a:r>
              <a:rPr lang="en-US" sz="1600" dirty="0"/>
              <a:t>Rotationally symmetric problem → only calculation of the radial </a:t>
            </a:r>
            <a:r>
              <a:rPr lang="de-DE" sz="1600" dirty="0"/>
              <a:t>(B</a:t>
            </a:r>
            <a:r>
              <a:rPr lang="de-DE" sz="1600" baseline="-25000" dirty="0"/>
              <a:t>r</a:t>
            </a:r>
            <a:r>
              <a:rPr lang="de-DE" sz="1600" dirty="0"/>
              <a:t>) </a:t>
            </a:r>
            <a:r>
              <a:rPr lang="en-US" sz="1600" dirty="0"/>
              <a:t>and angular component </a:t>
            </a:r>
            <a:r>
              <a:rPr lang="de-DE" sz="1600" dirty="0"/>
              <a:t>(B</a:t>
            </a:r>
            <a:r>
              <a:rPr lang="el-GR" sz="1600" baseline="-25000" dirty="0"/>
              <a:t>θ</a:t>
            </a:r>
            <a:r>
              <a:rPr lang="de-DE" sz="1600" dirty="0"/>
              <a:t>)</a:t>
            </a:r>
            <a:r>
              <a:rPr lang="en-US" sz="1600" dirty="0"/>
              <a:t> of the magnetic field</a:t>
            </a:r>
          </a:p>
          <a:p>
            <a:pPr marL="285750" indent="-285750"/>
            <a:r>
              <a:rPr lang="en-US" sz="1600" dirty="0"/>
              <a:t>Analytical results with given </a:t>
            </a:r>
            <a:r>
              <a:rPr lang="de-DE" sz="1600" dirty="0" err="1"/>
              <a:t>r</a:t>
            </a:r>
            <a:r>
              <a:rPr lang="de-DE" sz="1600" baseline="-25000" dirty="0" err="1"/>
              <a:t>M</a:t>
            </a:r>
            <a:r>
              <a:rPr lang="en-US" sz="1600" dirty="0"/>
              <a:t> and </a:t>
            </a:r>
            <a:r>
              <a:rPr lang="de-DE" sz="1600" dirty="0" err="1"/>
              <a:t>z</a:t>
            </a:r>
            <a:r>
              <a:rPr lang="de-DE" sz="1600" baseline="-25000" dirty="0" err="1"/>
              <a:t>M</a:t>
            </a:r>
            <a:r>
              <a:rPr lang="de-DE" sz="1600" baseline="-25000" dirty="0"/>
              <a:t> </a:t>
            </a:r>
            <a:r>
              <a:rPr lang="en-US" sz="1600" dirty="0"/>
              <a:t> are similar to the FEM results</a:t>
            </a:r>
          </a:p>
          <a:p>
            <a:pPr marL="285750" indent="-285750"/>
            <a:r>
              <a:rPr lang="en-US" sz="1600" dirty="0"/>
              <a:t>The parameter α (x-axis) for the relative measuring distance:</a:t>
            </a:r>
            <a:endParaRPr lang="de-DE" sz="1600" dirty="0"/>
          </a:p>
          <a:p>
            <a:pPr>
              <a:buNone/>
            </a:pPr>
            <a:endParaRPr lang="de-DE" sz="1600" dirty="0"/>
          </a:p>
          <a:p>
            <a:pPr marL="0" marR="0" lvl="0" indent="0" algn="l" defTabSz="914400" rtl="0" eaLnBrk="1" fontAlgn="auto" latinLnBrk="0" hangingPunct="1">
              <a:lnSpc>
                <a:spcPct val="100000"/>
              </a:lnSpc>
              <a:spcBef>
                <a:spcPts val="0"/>
              </a:spcBef>
              <a:spcAft>
                <a:spcPts val="0"/>
              </a:spcAft>
              <a:buNone/>
              <a:tabLst/>
              <a:defRPr/>
            </a:pPr>
            <a:endParaRPr kumimoji="0" lang="de-DE" sz="1600" b="1"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None/>
              <a:tabLst/>
              <a:defRPr/>
            </a:pPr>
            <a:endParaRPr kumimoji="0" lang="de-DE" sz="1600" b="1"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285750" indent="-285750"/>
            <a:endParaRPr lang="de-DE" sz="1600" dirty="0"/>
          </a:p>
          <a:p>
            <a:pPr marL="285750" indent="-285750"/>
            <a:endParaRPr lang="de-DE" sz="1600" dirty="0"/>
          </a:p>
          <a:p>
            <a:pPr lvl="1" indent="0">
              <a:buNone/>
            </a:pPr>
            <a:endParaRPr lang="de-DE" sz="1600" dirty="0"/>
          </a:p>
          <a:p>
            <a:pPr lvl="1" indent="0">
              <a:buNone/>
            </a:pPr>
            <a:endParaRPr lang="de-DE" sz="1600" dirty="0"/>
          </a:p>
          <a:p>
            <a:pPr lvl="1" indent="0">
              <a:buNone/>
            </a:pPr>
            <a:endParaRPr lang="de-DE" sz="1600" dirty="0"/>
          </a:p>
          <a:p>
            <a:pPr lvl="1" indent="0">
              <a:buNone/>
            </a:pPr>
            <a:endParaRPr lang="de-DE" sz="1600" dirty="0"/>
          </a:p>
          <a:p>
            <a:pPr marL="285750" indent="-285750"/>
            <a:r>
              <a:rPr lang="en-US" sz="1600" dirty="0"/>
              <a:t>Analyzing the influence of </a:t>
            </a:r>
            <a:r>
              <a:rPr lang="en-US" sz="1600" dirty="0" err="1"/>
              <a:t>coaxiality</a:t>
            </a:r>
            <a:r>
              <a:rPr lang="en-US" sz="1600" dirty="0"/>
              <a:t> </a:t>
            </a:r>
            <a:br>
              <a:rPr lang="en-US" sz="1600" dirty="0"/>
            </a:br>
            <a:r>
              <a:rPr lang="en-US" sz="1600" dirty="0"/>
              <a:t>Parameter</a:t>
            </a:r>
            <a:r>
              <a:rPr lang="de-DE" sz="1600" dirty="0"/>
              <a:t> x</a:t>
            </a:r>
            <a:r>
              <a:rPr lang="de-DE" sz="1600" baseline="-25000" dirty="0"/>
              <a:t>v</a:t>
            </a:r>
            <a:r>
              <a:rPr lang="de-DE" sz="1600" dirty="0"/>
              <a:t> </a:t>
            </a:r>
            <a:r>
              <a:rPr lang="en-US" sz="1600" dirty="0"/>
              <a:t>shows the displacement between the z-axis and the rotation axis of the sensor position</a:t>
            </a:r>
            <a:endParaRPr lang="de-DE" sz="1600" dirty="0"/>
          </a:p>
        </p:txBody>
      </p:sp>
      <p:pic>
        <p:nvPicPr>
          <p:cNvPr id="26" name="Grafik 25">
            <a:extLst>
              <a:ext uri="{FF2B5EF4-FFF2-40B4-BE49-F238E27FC236}">
                <a16:creationId xmlns:a16="http://schemas.microsoft.com/office/drawing/2014/main" id="{6A40169F-FE3F-4E94-25F9-DDC0F280A444}"/>
              </a:ext>
            </a:extLst>
          </p:cNvPr>
          <p:cNvPicPr>
            <a:picLocks noChangeAspect="1"/>
          </p:cNvPicPr>
          <p:nvPr/>
        </p:nvPicPr>
        <p:blipFill>
          <a:blip r:embed="rId3"/>
          <a:stretch>
            <a:fillRect/>
          </a:stretch>
        </p:blipFill>
        <p:spPr>
          <a:xfrm>
            <a:off x="1611742" y="2499043"/>
            <a:ext cx="4888414" cy="2433894"/>
          </a:xfrm>
          <a:prstGeom prst="rect">
            <a:avLst/>
          </a:prstGeom>
        </p:spPr>
      </p:pic>
      <p:pic>
        <p:nvPicPr>
          <p:cNvPr id="9" name="Grafik 8">
            <a:extLst>
              <a:ext uri="{FF2B5EF4-FFF2-40B4-BE49-F238E27FC236}">
                <a16:creationId xmlns:a16="http://schemas.microsoft.com/office/drawing/2014/main" id="{0335C6AB-AEF7-BE6D-9866-90A5632B1E69}"/>
              </a:ext>
            </a:extLst>
          </p:cNvPr>
          <p:cNvPicPr>
            <a:picLocks noChangeAspect="1"/>
          </p:cNvPicPr>
          <p:nvPr/>
        </p:nvPicPr>
        <p:blipFill>
          <a:blip r:embed="rId4"/>
          <a:stretch>
            <a:fillRect/>
          </a:stretch>
        </p:blipFill>
        <p:spPr>
          <a:xfrm>
            <a:off x="8387944" y="1363680"/>
            <a:ext cx="2431324" cy="1503928"/>
          </a:xfrm>
          <a:prstGeom prst="rect">
            <a:avLst/>
          </a:prstGeom>
        </p:spPr>
      </p:pic>
      <p:pic>
        <p:nvPicPr>
          <p:cNvPr id="7" name="Grafik 6">
            <a:extLst>
              <a:ext uri="{FF2B5EF4-FFF2-40B4-BE49-F238E27FC236}">
                <a16:creationId xmlns:a16="http://schemas.microsoft.com/office/drawing/2014/main" id="{99D3DFAF-C2A2-6CAC-7F6C-1973C5E1B47E}"/>
              </a:ext>
            </a:extLst>
          </p:cNvPr>
          <p:cNvPicPr>
            <a:picLocks noChangeAspect="1"/>
          </p:cNvPicPr>
          <p:nvPr/>
        </p:nvPicPr>
        <p:blipFill>
          <a:blip r:embed="rId5"/>
          <a:stretch>
            <a:fillRect/>
          </a:stretch>
        </p:blipFill>
        <p:spPr>
          <a:xfrm>
            <a:off x="7488919" y="3729327"/>
            <a:ext cx="3897861" cy="2443473"/>
          </a:xfrm>
          <a:prstGeom prst="rect">
            <a:avLst/>
          </a:prstGeom>
        </p:spPr>
      </p:pic>
      <p:pic>
        <p:nvPicPr>
          <p:cNvPr id="16" name="Grafik 15">
            <a:extLst>
              <a:ext uri="{FF2B5EF4-FFF2-40B4-BE49-F238E27FC236}">
                <a16:creationId xmlns:a16="http://schemas.microsoft.com/office/drawing/2014/main" id="{1DD55FCD-804F-EAC8-027B-81BA97600148}"/>
              </a:ext>
            </a:extLst>
          </p:cNvPr>
          <p:cNvPicPr>
            <a:picLocks noChangeAspect="1"/>
          </p:cNvPicPr>
          <p:nvPr/>
        </p:nvPicPr>
        <p:blipFill>
          <a:blip r:embed="rId6"/>
          <a:stretch>
            <a:fillRect/>
          </a:stretch>
        </p:blipFill>
        <p:spPr>
          <a:xfrm>
            <a:off x="7302653" y="3624771"/>
            <a:ext cx="4302218" cy="2771368"/>
          </a:xfrm>
          <a:prstGeom prst="rect">
            <a:avLst/>
          </a:prstGeom>
        </p:spPr>
      </p:pic>
      <p:pic>
        <p:nvPicPr>
          <p:cNvPr id="15" name="Grafik 14">
            <a:extLst>
              <a:ext uri="{FF2B5EF4-FFF2-40B4-BE49-F238E27FC236}">
                <a16:creationId xmlns:a16="http://schemas.microsoft.com/office/drawing/2014/main" id="{8C51B042-AA58-4E67-FF1A-09C0292AAC0B}"/>
              </a:ext>
            </a:extLst>
          </p:cNvPr>
          <p:cNvPicPr>
            <a:picLocks noChangeAspect="1"/>
          </p:cNvPicPr>
          <p:nvPr/>
        </p:nvPicPr>
        <p:blipFill>
          <a:blip r:embed="rId7"/>
          <a:stretch>
            <a:fillRect/>
          </a:stretch>
        </p:blipFill>
        <p:spPr>
          <a:xfrm>
            <a:off x="7488919" y="718378"/>
            <a:ext cx="4229375" cy="2602900"/>
          </a:xfrm>
          <a:prstGeom prst="rect">
            <a:avLst/>
          </a:prstGeom>
        </p:spPr>
      </p:pic>
      <p:pic>
        <p:nvPicPr>
          <p:cNvPr id="11" name="Grafik 10">
            <a:extLst>
              <a:ext uri="{FF2B5EF4-FFF2-40B4-BE49-F238E27FC236}">
                <a16:creationId xmlns:a16="http://schemas.microsoft.com/office/drawing/2014/main" id="{A1AFAA9B-E961-AD39-5742-03BF6E7FEC88}"/>
              </a:ext>
            </a:extLst>
          </p:cNvPr>
          <p:cNvPicPr>
            <a:picLocks noChangeAspect="1"/>
          </p:cNvPicPr>
          <p:nvPr/>
        </p:nvPicPr>
        <p:blipFill>
          <a:blip r:embed="rId8"/>
          <a:stretch>
            <a:fillRect/>
          </a:stretch>
        </p:blipFill>
        <p:spPr>
          <a:xfrm>
            <a:off x="7096373" y="678706"/>
            <a:ext cx="4682952" cy="2873877"/>
          </a:xfrm>
          <a:prstGeom prst="rect">
            <a:avLst/>
          </a:prstGeom>
        </p:spPr>
      </p:pic>
      <p:sp>
        <p:nvSpPr>
          <p:cNvPr id="2" name="Textplatzhalter 1">
            <a:extLst>
              <a:ext uri="{FF2B5EF4-FFF2-40B4-BE49-F238E27FC236}">
                <a16:creationId xmlns:a16="http://schemas.microsoft.com/office/drawing/2014/main" id="{3DA4EA29-6A5D-B38B-40DB-05E501713F9F}"/>
              </a:ext>
            </a:extLst>
          </p:cNvPr>
          <p:cNvSpPr>
            <a:spLocks noGrp="1"/>
          </p:cNvSpPr>
          <p:nvPr>
            <p:ph type="body" sz="quarter" idx="13"/>
          </p:nvPr>
        </p:nvSpPr>
        <p:spPr/>
        <p:txBody>
          <a:bodyPr/>
          <a:lstStyle/>
          <a:p>
            <a:r>
              <a:rPr lang="de-DE" dirty="0"/>
              <a:t>STEP I  </a:t>
            </a:r>
            <a:r>
              <a:rPr lang="en-US" dirty="0"/>
              <a:t>Magnetic Field Calculation (for defined magnets)</a:t>
            </a:r>
          </a:p>
        </p:txBody>
      </p:sp>
      <p:sp>
        <p:nvSpPr>
          <p:cNvPr id="3" name="Titel 2">
            <a:extLst>
              <a:ext uri="{FF2B5EF4-FFF2-40B4-BE49-F238E27FC236}">
                <a16:creationId xmlns:a16="http://schemas.microsoft.com/office/drawing/2014/main" id="{230E4B15-7280-948C-DF91-F9028902D94F}"/>
              </a:ext>
            </a:extLst>
          </p:cNvPr>
          <p:cNvSpPr>
            <a:spLocks noGrp="1"/>
          </p:cNvSpPr>
          <p:nvPr>
            <p:ph type="title"/>
          </p:nvPr>
        </p:nvSpPr>
        <p:spPr/>
        <p:txBody>
          <a:bodyPr/>
          <a:lstStyle/>
          <a:p>
            <a:r>
              <a:rPr lang="de-DE" dirty="0" err="1"/>
              <a:t>Magnetic</a:t>
            </a:r>
            <a:r>
              <a:rPr lang="de-DE" dirty="0"/>
              <a:t> </a:t>
            </a:r>
            <a:r>
              <a:rPr lang="de-DE" dirty="0" err="1"/>
              <a:t>field</a:t>
            </a:r>
            <a:r>
              <a:rPr lang="de-DE" dirty="0"/>
              <a:t> </a:t>
            </a:r>
            <a:r>
              <a:rPr lang="de-DE" dirty="0" err="1"/>
              <a:t>analysis</a:t>
            </a:r>
            <a:endParaRPr lang="de-DE" dirty="0"/>
          </a:p>
        </p:txBody>
      </p:sp>
      <p:sp>
        <p:nvSpPr>
          <p:cNvPr id="6" name="Foliennummernplatzhalter 5">
            <a:extLst>
              <a:ext uri="{FF2B5EF4-FFF2-40B4-BE49-F238E27FC236}">
                <a16:creationId xmlns:a16="http://schemas.microsoft.com/office/drawing/2014/main" id="{92329766-C772-BA62-C51B-A25A1B145EAE}"/>
              </a:ext>
            </a:extLst>
          </p:cNvPr>
          <p:cNvSpPr>
            <a:spLocks noGrp="1"/>
          </p:cNvSpPr>
          <p:nvPr>
            <p:ph type="sldNum" sz="quarter" idx="17"/>
          </p:nvPr>
        </p:nvSpPr>
        <p:spPr/>
        <p:txBody>
          <a:bodyPr/>
          <a:lstStyle/>
          <a:p>
            <a:fld id="{CCF10D83-73B2-4D20-BE53-AA27B2521160}" type="slidenum">
              <a:rPr lang="de-DE" smtClean="0"/>
              <a:pPr/>
              <a:t>29</a:t>
            </a:fld>
            <a:endParaRPr lang="de-DE" dirty="0"/>
          </a:p>
        </p:txBody>
      </p:sp>
      <p:sp>
        <p:nvSpPr>
          <p:cNvPr id="34" name="Textfeld 33">
            <a:extLst>
              <a:ext uri="{FF2B5EF4-FFF2-40B4-BE49-F238E27FC236}">
                <a16:creationId xmlns:a16="http://schemas.microsoft.com/office/drawing/2014/main" id="{D4AF0B9A-81B8-3212-68A1-0B01B4D099B1}"/>
              </a:ext>
            </a:extLst>
          </p:cNvPr>
          <p:cNvSpPr txBox="1"/>
          <p:nvPr/>
        </p:nvSpPr>
        <p:spPr bwMode="gray">
          <a:xfrm>
            <a:off x="7830785" y="3376783"/>
            <a:ext cx="801566" cy="215444"/>
          </a:xfrm>
          <a:prstGeom prst="rect">
            <a:avLst/>
          </a:prstGeom>
          <a:noFill/>
        </p:spPr>
        <p:txBody>
          <a:bodyPr vert="horz" wrap="none" lIns="0" tIns="0" rIns="0" bIns="0" rtlCol="0">
            <a:spAutoFit/>
          </a:bodyPr>
          <a:lstStyle/>
          <a:p>
            <a:pPr algn="l" rtl="0" eaLnBrk="1" fontAlgn="auto" hangingPunct="1">
              <a:lnSpc>
                <a:spcPct val="100000"/>
              </a:lnSpc>
              <a:spcBef>
                <a:spcPts val="600"/>
              </a:spcBef>
              <a:spcAft>
                <a:spcPts val="0"/>
              </a:spcAft>
              <a:buClr>
                <a:srgbClr val="00893D"/>
              </a:buClr>
            </a:pPr>
            <a:r>
              <a:rPr lang="de-DE" sz="1400" b="0" i="0" u="none" baseline="0" dirty="0">
                <a:solidFill>
                  <a:srgbClr val="000000"/>
                </a:solidFill>
                <a:latin typeface="Calibri" panose="020F0502020204030204" pitchFamily="34" charset="0"/>
              </a:rPr>
              <a:t>(e) </a:t>
            </a:r>
            <a:r>
              <a:rPr lang="de-DE" sz="1400" b="0" i="0" u="none" baseline="0" dirty="0" err="1">
                <a:solidFill>
                  <a:srgbClr val="000000"/>
                </a:solidFill>
                <a:latin typeface="Calibri" panose="020F0502020204030204" pitchFamily="34" charset="0"/>
              </a:rPr>
              <a:t>Results</a:t>
            </a:r>
            <a:r>
              <a:rPr lang="de-DE" sz="1400" b="0" i="0" u="none" baseline="0" dirty="0">
                <a:solidFill>
                  <a:srgbClr val="000000"/>
                </a:solidFill>
                <a:latin typeface="Calibri" panose="020F0502020204030204" pitchFamily="34" charset="0"/>
              </a:rPr>
              <a:t> </a:t>
            </a:r>
          </a:p>
        </p:txBody>
      </p:sp>
      <p:sp>
        <p:nvSpPr>
          <p:cNvPr id="35" name="Textfeld 34">
            <a:extLst>
              <a:ext uri="{FF2B5EF4-FFF2-40B4-BE49-F238E27FC236}">
                <a16:creationId xmlns:a16="http://schemas.microsoft.com/office/drawing/2014/main" id="{388B1207-B4EA-2424-15F5-C9A929B8EA81}"/>
              </a:ext>
            </a:extLst>
          </p:cNvPr>
          <p:cNvSpPr txBox="1"/>
          <p:nvPr/>
        </p:nvSpPr>
        <p:spPr bwMode="gray">
          <a:xfrm>
            <a:off x="7832215" y="6217831"/>
            <a:ext cx="2143023" cy="215444"/>
          </a:xfrm>
          <a:prstGeom prst="rect">
            <a:avLst/>
          </a:prstGeom>
          <a:noFill/>
        </p:spPr>
        <p:txBody>
          <a:bodyPr vert="horz" wrap="none" lIns="0" tIns="0" rIns="0" bIns="0" rtlCol="0">
            <a:spAutoFit/>
          </a:bodyPr>
          <a:lstStyle/>
          <a:p>
            <a:pPr algn="l" rtl="0" eaLnBrk="1" fontAlgn="auto" hangingPunct="1">
              <a:lnSpc>
                <a:spcPct val="100000"/>
              </a:lnSpc>
              <a:spcBef>
                <a:spcPts val="600"/>
              </a:spcBef>
              <a:spcAft>
                <a:spcPts val="0"/>
              </a:spcAft>
              <a:buClr>
                <a:srgbClr val="00893D"/>
              </a:buClr>
            </a:pPr>
            <a:r>
              <a:rPr lang="de-DE" sz="1400" dirty="0">
                <a:solidFill>
                  <a:srgbClr val="000000"/>
                </a:solidFill>
                <a:latin typeface="Calibri" panose="020F0502020204030204" pitchFamily="34" charset="0"/>
              </a:rPr>
              <a:t>(f</a:t>
            </a:r>
            <a:r>
              <a:rPr lang="de-DE" sz="1400" b="0" i="0" u="none" baseline="0" dirty="0">
                <a:solidFill>
                  <a:srgbClr val="000000"/>
                </a:solidFill>
                <a:latin typeface="Calibri" panose="020F0502020204030204" pitchFamily="34" charset="0"/>
              </a:rPr>
              <a:t>) Validation der Berechnung</a:t>
            </a:r>
          </a:p>
        </p:txBody>
      </p:sp>
      <p:sp>
        <p:nvSpPr>
          <p:cNvPr id="10" name="Textfeld 9">
            <a:extLst>
              <a:ext uri="{FF2B5EF4-FFF2-40B4-BE49-F238E27FC236}">
                <a16:creationId xmlns:a16="http://schemas.microsoft.com/office/drawing/2014/main" id="{F78253DD-52D5-6FA5-F74A-64E38855D431}"/>
              </a:ext>
            </a:extLst>
          </p:cNvPr>
          <p:cNvSpPr txBox="1"/>
          <p:nvPr/>
        </p:nvSpPr>
        <p:spPr bwMode="gray">
          <a:xfrm>
            <a:off x="2738238" y="4846466"/>
            <a:ext cx="2190750" cy="307777"/>
          </a:xfrm>
          <a:prstGeom prst="rect">
            <a:avLst/>
          </a:prstGeom>
          <a:noFill/>
        </p:spPr>
        <p:txBody>
          <a:bodyPr vert="horz" wrap="square" lIns="0" tIns="0" rIns="0" bIns="0" rtlCol="0">
            <a:spAutoFit/>
          </a:bodyPr>
          <a:lstStyle/>
          <a:p>
            <a:pPr algn="l" rtl="0" eaLnBrk="1" fontAlgn="auto" hangingPunct="1">
              <a:lnSpc>
                <a:spcPct val="100000"/>
              </a:lnSpc>
              <a:spcBef>
                <a:spcPts val="600"/>
              </a:spcBef>
              <a:spcAft>
                <a:spcPts val="0"/>
              </a:spcAft>
              <a:buClr>
                <a:srgbClr val="00893D"/>
              </a:buClr>
            </a:pPr>
            <a:r>
              <a:rPr lang="de-DE" sz="2000" dirty="0"/>
              <a:t> </a:t>
            </a:r>
            <a:r>
              <a:rPr lang="de-DE" sz="1400" dirty="0"/>
              <a:t>(d) Illustration </a:t>
            </a:r>
            <a:r>
              <a:rPr lang="de-DE" sz="1400" dirty="0" err="1"/>
              <a:t>of</a:t>
            </a:r>
            <a:r>
              <a:rPr lang="de-DE" sz="1400" dirty="0"/>
              <a:t> </a:t>
            </a:r>
            <a:r>
              <a:rPr lang="de-DE" sz="1400" dirty="0" err="1"/>
              <a:t>magnet</a:t>
            </a:r>
            <a:endParaRPr lang="de-DE" sz="1400" dirty="0"/>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484695EE-9552-CA5C-6EAE-D34A74B13697}"/>
                  </a:ext>
                </a:extLst>
              </p:cNvPr>
              <p:cNvSpPr txBox="1"/>
              <p:nvPr/>
            </p:nvSpPr>
            <p:spPr bwMode="gray">
              <a:xfrm>
                <a:off x="5815270" y="2121856"/>
                <a:ext cx="1034809" cy="754374"/>
              </a:xfrm>
              <a:prstGeom prst="rect">
                <a:avLst/>
              </a:prstGeom>
              <a:noFill/>
            </p:spPr>
            <p:txBody>
              <a:bodyPr vert="horz" wrap="square" lIns="0" tIns="0" rIns="0" bIns="0" rtlCol="0">
                <a:spAutoFit/>
              </a:bodyPr>
              <a:lstStyle/>
              <a:p>
                <a:pPr>
                  <a:spcBef>
                    <a:spcPts val="600"/>
                  </a:spcBef>
                  <a:buClr>
                    <a:srgbClr val="00893D"/>
                  </a:buClr>
                </a:pPr>
                <a14:m>
                  <m:oMathPara xmlns:m="http://schemas.openxmlformats.org/officeDocument/2006/math">
                    <m:oMathParaPr>
                      <m:jc m:val="centerGroup"/>
                    </m:oMathParaPr>
                    <m:oMath xmlns:m="http://schemas.openxmlformats.org/officeDocument/2006/math">
                      <m:r>
                        <m:rPr>
                          <m:sty m:val="p"/>
                        </m:rP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rPr>
                        <m:t>α</m:t>
                      </m:r>
                      <m: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rPr>
                        <m:t>=</m:t>
                      </m:r>
                      <m:f>
                        <m:fPr>
                          <m:ctrlPr>
                            <a:rPr kumimoji="0" lang="de-DE" sz="1600" b="1" i="1" u="none" strike="noStrike" kern="1200" cap="none" spc="0" normalizeH="0" baseline="0" noProof="0">
                              <a:ln>
                                <a:noFill/>
                              </a:ln>
                              <a:solidFill>
                                <a:srgbClr val="262626"/>
                              </a:solidFill>
                              <a:effectLst/>
                              <a:uLnTx/>
                              <a:uFillTx/>
                              <a:latin typeface="Cambria Math" panose="02040503050406030204" pitchFamily="18" charset="0"/>
                            </a:rPr>
                          </m:ctrlPr>
                        </m:fPr>
                        <m:num>
                          <m:r>
                            <m:rPr>
                              <m:sty m:val="p"/>
                            </m:rP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rPr>
                            <m:t>r</m:t>
                          </m:r>
                        </m:num>
                        <m:den>
                          <m:sSub>
                            <m:sSubPr>
                              <m:ctrlPr>
                                <a:rPr kumimoji="0" lang="de-DE" sz="1600" b="1" i="1" u="none" strike="noStrike" kern="1200" cap="none" spc="0" normalizeH="0" baseline="0" noProof="0">
                                  <a:ln>
                                    <a:noFill/>
                                  </a:ln>
                                  <a:solidFill>
                                    <a:srgbClr val="262626"/>
                                  </a:solidFill>
                                  <a:effectLst/>
                                  <a:uLnTx/>
                                  <a:uFillTx/>
                                  <a:latin typeface="Cambria Math" panose="02040503050406030204" pitchFamily="18" charset="0"/>
                                </a:rPr>
                              </m:ctrlPr>
                            </m:sSubPr>
                            <m:e>
                              <m:r>
                                <m:rPr>
                                  <m:sty m:val="p"/>
                                </m:rP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rPr>
                                <m:t>r</m:t>
                              </m:r>
                            </m:e>
                            <m:sub>
                              <m:r>
                                <m:rPr>
                                  <m:sty m:val="p"/>
                                </m:rP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rPr>
                                <m:t>M</m:t>
                              </m:r>
                            </m:sub>
                          </m:sSub>
                        </m:den>
                      </m:f>
                    </m:oMath>
                  </m:oMathPara>
                </a14:m>
                <a:endParaRPr kumimoji="0" lang="de-DE" sz="1600" b="1"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algn="l" rtl="0" eaLnBrk="1" fontAlgn="auto" hangingPunct="1">
                  <a:lnSpc>
                    <a:spcPct val="100000"/>
                  </a:lnSpc>
                  <a:spcBef>
                    <a:spcPts val="600"/>
                  </a:spcBef>
                  <a:spcAft>
                    <a:spcPts val="0"/>
                  </a:spcAft>
                  <a:buClr>
                    <a:srgbClr val="00893D"/>
                  </a:buClr>
                </a:pPr>
                <a:endParaRPr lang="de-DE" sz="1400" b="0" i="0" u="none" baseline="0" dirty="0">
                  <a:solidFill>
                    <a:srgbClr val="000000"/>
                  </a:solidFill>
                  <a:latin typeface="Calibri" panose="020F0502020204030204" pitchFamily="34" charset="0"/>
                </a:endParaRPr>
              </a:p>
            </p:txBody>
          </p:sp>
        </mc:Choice>
        <mc:Fallback xmlns="">
          <p:sp>
            <p:nvSpPr>
              <p:cNvPr id="12" name="Textfeld 11">
                <a:extLst>
                  <a:ext uri="{FF2B5EF4-FFF2-40B4-BE49-F238E27FC236}">
                    <a16:creationId xmlns:a16="http://schemas.microsoft.com/office/drawing/2014/main" id="{484695EE-9552-CA5C-6EAE-D34A74B13697}"/>
                  </a:ext>
                </a:extLst>
              </p:cNvPr>
              <p:cNvSpPr txBox="1">
                <a:spLocks noRot="1" noChangeAspect="1" noMove="1" noResize="1" noEditPoints="1" noAdjustHandles="1" noChangeArrowheads="1" noChangeShapeType="1" noTextEdit="1"/>
              </p:cNvSpPr>
              <p:nvPr/>
            </p:nvSpPr>
            <p:spPr bwMode="gray">
              <a:xfrm>
                <a:off x="5815270" y="2121856"/>
                <a:ext cx="1034809" cy="754374"/>
              </a:xfrm>
              <a:prstGeom prst="rect">
                <a:avLst/>
              </a:prstGeom>
              <a:blipFill>
                <a:blip r:embed="rId9"/>
                <a:stretch>
                  <a:fillRect/>
                </a:stretch>
              </a:blipFill>
            </p:spPr>
            <p:txBody>
              <a:bodyPr/>
              <a:lstStyle/>
              <a:p>
                <a:r>
                  <a:rPr lang="de-DE">
                    <a:noFill/>
                  </a:rPr>
                  <a:t> </a:t>
                </a:r>
              </a:p>
            </p:txBody>
          </p:sp>
        </mc:Fallback>
      </mc:AlternateContent>
      <p:sp>
        <p:nvSpPr>
          <p:cNvPr id="17" name="Pfeil: nach rechts 16">
            <a:extLst>
              <a:ext uri="{FF2B5EF4-FFF2-40B4-BE49-F238E27FC236}">
                <a16:creationId xmlns:a16="http://schemas.microsoft.com/office/drawing/2014/main" id="{F70AD7CA-A6A8-A12F-2B82-062BCBA42B79}"/>
              </a:ext>
            </a:extLst>
          </p:cNvPr>
          <p:cNvSpPr/>
          <p:nvPr/>
        </p:nvSpPr>
        <p:spPr bwMode="gray">
          <a:xfrm>
            <a:off x="2981227" y="4079857"/>
            <a:ext cx="1193180" cy="200722"/>
          </a:xfrm>
          <a:prstGeom prst="rightArrow">
            <a:avLst/>
          </a:prstGeom>
          <a:solidFill>
            <a:srgbClr val="7030A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000000"/>
              </a:solidFill>
              <a:latin typeface="Calibri" panose="020F0502020204030204" pitchFamily="34" charset="0"/>
            </a:endParaRPr>
          </a:p>
        </p:txBody>
      </p:sp>
      <p:sp>
        <p:nvSpPr>
          <p:cNvPr id="18" name="Textfeld 17">
            <a:extLst>
              <a:ext uri="{FF2B5EF4-FFF2-40B4-BE49-F238E27FC236}">
                <a16:creationId xmlns:a16="http://schemas.microsoft.com/office/drawing/2014/main" id="{12CE816D-D838-8EC0-689E-98EDD6EF2FC2}"/>
              </a:ext>
            </a:extLst>
          </p:cNvPr>
          <p:cNvSpPr txBox="1"/>
          <p:nvPr/>
        </p:nvSpPr>
        <p:spPr bwMode="gray">
          <a:xfrm>
            <a:off x="2635708" y="4372031"/>
            <a:ext cx="1884218" cy="215444"/>
          </a:xfrm>
          <a:prstGeom prst="rect">
            <a:avLst/>
          </a:prstGeom>
          <a:noFill/>
        </p:spPr>
        <p:txBody>
          <a:bodyPr vert="horz" wrap="square" lIns="0" tIns="0" rIns="0" bIns="0" rtlCol="0">
            <a:spAutoFit/>
          </a:bodyPr>
          <a:lstStyle/>
          <a:p>
            <a:pPr algn="l" rtl="0" eaLnBrk="1" fontAlgn="auto" hangingPunct="1">
              <a:lnSpc>
                <a:spcPct val="100000"/>
              </a:lnSpc>
              <a:spcBef>
                <a:spcPts val="600"/>
              </a:spcBef>
              <a:spcAft>
                <a:spcPts val="0"/>
              </a:spcAft>
              <a:buClr>
                <a:srgbClr val="00893D"/>
              </a:buClr>
            </a:pPr>
            <a:r>
              <a:rPr lang="de-DE" sz="1400" b="0" i="0" u="none" baseline="0" dirty="0" err="1">
                <a:solidFill>
                  <a:srgbClr val="7030A0"/>
                </a:solidFill>
                <a:latin typeface="Calibri" panose="020F0502020204030204" pitchFamily="34" charset="0"/>
              </a:rPr>
              <a:t>Magnetisation</a:t>
            </a:r>
            <a:r>
              <a:rPr lang="de-DE" sz="1400" b="0" i="0" u="none" baseline="0" dirty="0">
                <a:solidFill>
                  <a:srgbClr val="7030A0"/>
                </a:solidFill>
                <a:latin typeface="Calibri" panose="020F0502020204030204" pitchFamily="34" charset="0"/>
              </a:rPr>
              <a:t> </a:t>
            </a:r>
            <a:r>
              <a:rPr lang="de-DE" sz="1400" b="0" i="0" u="none" baseline="0" dirty="0" err="1">
                <a:solidFill>
                  <a:srgbClr val="7030A0"/>
                </a:solidFill>
                <a:latin typeface="Calibri" panose="020F0502020204030204" pitchFamily="34" charset="0"/>
              </a:rPr>
              <a:t>direction</a:t>
            </a:r>
            <a:endParaRPr lang="de-DE" sz="1400" b="0" i="0" u="none" baseline="0" dirty="0">
              <a:solidFill>
                <a:srgbClr val="7030A0"/>
              </a:solidFill>
              <a:latin typeface="Calibri" panose="020F0502020204030204" pitchFamily="34" charset="0"/>
            </a:endParaRPr>
          </a:p>
        </p:txBody>
      </p:sp>
    </p:spTree>
    <p:extLst>
      <p:ext uri="{BB962C8B-B14F-4D97-AF65-F5344CB8AC3E}">
        <p14:creationId xmlns:p14="http://schemas.microsoft.com/office/powerpoint/2010/main" val="1991129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00DE7C-4123-42A7-B494-D7A1595AE912}"/>
              </a:ext>
            </a:extLst>
          </p:cNvPr>
          <p:cNvSpPr>
            <a:spLocks noGrp="1"/>
          </p:cNvSpPr>
          <p:nvPr>
            <p:ph type="body" sz="quarter" idx="13"/>
          </p:nvPr>
        </p:nvSpPr>
        <p:spPr/>
        <p:txBody>
          <a:bodyPr/>
          <a:lstStyle/>
          <a:p>
            <a:endParaRPr lang="de-DE" altLang="zh-CN" dirty="0"/>
          </a:p>
        </p:txBody>
      </p:sp>
      <p:sp>
        <p:nvSpPr>
          <p:cNvPr id="3" name="Title 2">
            <a:extLst>
              <a:ext uri="{FF2B5EF4-FFF2-40B4-BE49-F238E27FC236}">
                <a16:creationId xmlns:a16="http://schemas.microsoft.com/office/drawing/2014/main" id="{0B56A1EB-A8EE-4600-B6B0-853EE20580A2}"/>
              </a:ext>
            </a:extLst>
          </p:cNvPr>
          <p:cNvSpPr>
            <a:spLocks noGrp="1"/>
          </p:cNvSpPr>
          <p:nvPr>
            <p:ph type="title"/>
          </p:nvPr>
        </p:nvSpPr>
        <p:spPr/>
        <p:txBody>
          <a:bodyPr/>
          <a:lstStyle/>
          <a:p>
            <a:r>
              <a:rPr lang="de-DE" altLang="zh-CN" dirty="0"/>
              <a:t>Einleitung - Ziel</a:t>
            </a:r>
          </a:p>
        </p:txBody>
      </p:sp>
      <p:sp>
        <p:nvSpPr>
          <p:cNvPr id="4" name="Content Placeholder 3">
            <a:extLst>
              <a:ext uri="{FF2B5EF4-FFF2-40B4-BE49-F238E27FC236}">
                <a16:creationId xmlns:a16="http://schemas.microsoft.com/office/drawing/2014/main" id="{D96B36DC-D93C-4C68-9540-913DAF331A44}"/>
              </a:ext>
            </a:extLst>
          </p:cNvPr>
          <p:cNvSpPr>
            <a:spLocks noGrp="1"/>
          </p:cNvSpPr>
          <p:nvPr>
            <p:ph sz="quarter" idx="14"/>
          </p:nvPr>
        </p:nvSpPr>
        <p:spPr>
          <a:xfrm>
            <a:off x="479425" y="1495425"/>
            <a:ext cx="11233150" cy="4813300"/>
          </a:xfrm>
        </p:spPr>
        <p:txBody>
          <a:bodyPr/>
          <a:lstStyle>
            <a:lvl1pPr>
              <a:buClr>
                <a:srgbClr val="006E5D"/>
              </a:buClr>
              <a:buSzPct val="100000"/>
              <a:buFont typeface="Calibri" panose="020F0502020204030204" pitchFamily="34" charset="0"/>
              <a:buChar char="•"/>
            </a:lvl1pPr>
            <a:lvl2pPr>
              <a:buClr>
                <a:srgbClr val="006E5D"/>
              </a:buClr>
              <a:buSzPct val="100000"/>
              <a:buFont typeface="Calibri" panose="020F0502020204030204" pitchFamily="34" charset="0"/>
              <a:buChar char="•"/>
            </a:lvl2pPr>
            <a:lvl3pPr>
              <a:buClr>
                <a:schemeClr val="tx1"/>
              </a:buClr>
              <a:buSzPct val="100000"/>
              <a:buFont typeface="Symbol" panose="05050102010706020507" pitchFamily="18" charset="2"/>
              <a:buChar char="-"/>
            </a:lvl3pPr>
            <a:lvl4pPr>
              <a:buClrTx/>
              <a:buFont typeface="Calibri" panose="020F0502020204030204" pitchFamily="34" charset="0"/>
              <a:buChar char="–"/>
            </a:lvl4pPr>
            <a:lvl5pPr>
              <a:buClrTx/>
              <a:buFont typeface="Calibri" panose="020F0502020204030204" pitchFamily="34" charset="0"/>
              <a:buChar char="–"/>
            </a:lvl5pPr>
            <a:lvl6pPr>
              <a:buClrTx/>
              <a:buFont typeface="Calibri" panose="020F0502020204030204" pitchFamily="34" charset="0"/>
              <a:buChar char="–"/>
            </a:lvl6pPr>
            <a:lvl7pPr>
              <a:buClrTx/>
              <a:buFont typeface="Calibri" panose="020F0502020204030204" pitchFamily="34" charset="0"/>
              <a:buChar char="–"/>
            </a:lvl7pPr>
            <a:lvl8pPr>
              <a:buClrTx/>
              <a:buFont typeface="Calibri" panose="020F0502020204030204" pitchFamily="34" charset="0"/>
              <a:buChar char="–"/>
            </a:lvl8pPr>
            <a:lvl9pPr>
              <a:buClrTx/>
              <a:buFont typeface="Calibri" panose="020F0502020204030204" pitchFamily="34" charset="0"/>
              <a:buChar char="–"/>
            </a:lvl9pPr>
          </a:lstStyle>
          <a:p>
            <a:pPr algn="just">
              <a:buNone/>
            </a:pPr>
            <a:r>
              <a:rPr lang="de-DE" sz="1800" dirty="0">
                <a:solidFill>
                  <a:srgbClr val="000000"/>
                </a:solidFill>
                <a:effectLst/>
                <a:latin typeface="Arial" panose="020B0604020202020204" pitchFamily="34" charset="0"/>
                <a:ea typeface="SimSun" panose="02010600030101010101" pitchFamily="2" charset="-122"/>
              </a:rPr>
              <a:t>Optimierung der Geometrie und Position von Permanentmagneten um die Sensorgenauigkeit in Automobilanwendungen zu verbessern</a:t>
            </a:r>
          </a:p>
          <a:p>
            <a:pPr algn="just">
              <a:buNone/>
            </a:pPr>
            <a:endParaRPr lang="de-DE" sz="1800" dirty="0">
              <a:solidFill>
                <a:srgbClr val="000000"/>
              </a:solidFill>
              <a:latin typeface="Arial" panose="020B0604020202020204" pitchFamily="34" charset="0"/>
              <a:ea typeface="SimSun" panose="02010600030101010101" pitchFamily="2" charset="-122"/>
            </a:endParaRPr>
          </a:p>
          <a:p>
            <a:pPr algn="just">
              <a:buNone/>
            </a:pPr>
            <a:endParaRPr lang="de-DE" sz="1800" dirty="0">
              <a:solidFill>
                <a:srgbClr val="000000"/>
              </a:solidFill>
              <a:effectLst/>
              <a:latin typeface="Arial" panose="020B0604020202020204" pitchFamily="34" charset="0"/>
              <a:ea typeface="SimSun" panose="02010600030101010101" pitchFamily="2" charset="-122"/>
            </a:endParaRPr>
          </a:p>
        </p:txBody>
      </p:sp>
      <p:sp>
        <p:nvSpPr>
          <p:cNvPr id="5" name="Foliennummernplatzhalter 4">
            <a:extLst>
              <a:ext uri="{FF2B5EF4-FFF2-40B4-BE49-F238E27FC236}">
                <a16:creationId xmlns:a16="http://schemas.microsoft.com/office/drawing/2014/main" id="{A7B2AC01-F011-B6FD-45ED-7447C79BDBC6}"/>
              </a:ext>
            </a:extLst>
          </p:cNvPr>
          <p:cNvSpPr>
            <a:spLocks noGrp="1"/>
          </p:cNvSpPr>
          <p:nvPr>
            <p:ph type="sldNum" sz="quarter" idx="17"/>
          </p:nvPr>
        </p:nvSpPr>
        <p:spPr/>
        <p:txBody>
          <a:bodyPr/>
          <a:lstStyle/>
          <a:p>
            <a:fld id="{CCF10D83-73B2-4D20-BE53-AA27B2521160}" type="slidenum">
              <a:rPr lang="de-DE" smtClean="0"/>
              <a:pPr/>
              <a:t>3</a:t>
            </a:fld>
            <a:endParaRPr lang="de-DE" dirty="0"/>
          </a:p>
        </p:txBody>
      </p:sp>
      <p:pic>
        <p:nvPicPr>
          <p:cNvPr id="8" name="Grafik 7">
            <a:extLst>
              <a:ext uri="{FF2B5EF4-FFF2-40B4-BE49-F238E27FC236}">
                <a16:creationId xmlns:a16="http://schemas.microsoft.com/office/drawing/2014/main" id="{7D8630C2-EC6E-278E-1887-3560EC39E290}"/>
              </a:ext>
            </a:extLst>
          </p:cNvPr>
          <p:cNvPicPr>
            <a:picLocks noChangeAspect="1"/>
          </p:cNvPicPr>
          <p:nvPr/>
        </p:nvPicPr>
        <p:blipFill>
          <a:blip r:embed="rId3"/>
          <a:stretch>
            <a:fillRect/>
          </a:stretch>
        </p:blipFill>
        <p:spPr>
          <a:xfrm>
            <a:off x="3878165" y="2509169"/>
            <a:ext cx="2629586" cy="1741673"/>
          </a:xfrm>
          <a:prstGeom prst="rect">
            <a:avLst/>
          </a:prstGeom>
        </p:spPr>
      </p:pic>
      <p:sp>
        <p:nvSpPr>
          <p:cNvPr id="12" name="Textfeld 11">
            <a:extLst>
              <a:ext uri="{FF2B5EF4-FFF2-40B4-BE49-F238E27FC236}">
                <a16:creationId xmlns:a16="http://schemas.microsoft.com/office/drawing/2014/main" id="{EA0913C1-CA59-6D99-D8D0-34D456EC4140}"/>
              </a:ext>
            </a:extLst>
          </p:cNvPr>
          <p:cNvSpPr txBox="1"/>
          <p:nvPr/>
        </p:nvSpPr>
        <p:spPr bwMode="gray">
          <a:xfrm>
            <a:off x="948150" y="2598750"/>
            <a:ext cx="4388644" cy="307777"/>
          </a:xfrm>
          <a:prstGeom prst="rect">
            <a:avLst/>
          </a:prstGeom>
          <a:noFill/>
        </p:spPr>
        <p:txBody>
          <a:bodyPr wrap="square">
            <a:spAutoFit/>
          </a:bodyPr>
          <a:lstStyle/>
          <a:p>
            <a:r>
              <a:rPr lang="de-DE" sz="1400" dirty="0">
                <a:solidFill>
                  <a:srgbClr val="000000"/>
                </a:solidFill>
                <a:effectLst/>
                <a:latin typeface="Arial" panose="020B0604020202020204" pitchFamily="34" charset="0"/>
                <a:ea typeface="SimSun" panose="02010600030101010101" pitchFamily="2" charset="-122"/>
              </a:rPr>
              <a:t>optimalen Abmessungen des Magnetes </a:t>
            </a:r>
            <a:endParaRPr lang="de-DE" sz="1400" dirty="0"/>
          </a:p>
        </p:txBody>
      </p:sp>
      <p:sp>
        <p:nvSpPr>
          <p:cNvPr id="14" name="Textfeld 13">
            <a:extLst>
              <a:ext uri="{FF2B5EF4-FFF2-40B4-BE49-F238E27FC236}">
                <a16:creationId xmlns:a16="http://schemas.microsoft.com/office/drawing/2014/main" id="{1F4793E4-9067-0718-A31F-559CA75C2036}"/>
              </a:ext>
            </a:extLst>
          </p:cNvPr>
          <p:cNvSpPr txBox="1"/>
          <p:nvPr/>
        </p:nvSpPr>
        <p:spPr bwMode="gray">
          <a:xfrm>
            <a:off x="4900911" y="4009679"/>
            <a:ext cx="2629586" cy="307777"/>
          </a:xfrm>
          <a:prstGeom prst="rect">
            <a:avLst/>
          </a:prstGeom>
          <a:noFill/>
        </p:spPr>
        <p:txBody>
          <a:bodyPr wrap="square">
            <a:spAutoFit/>
          </a:bodyPr>
          <a:lstStyle/>
          <a:p>
            <a:pPr marL="285750" indent="-285750" algn="just"/>
            <a:r>
              <a:rPr lang="de-DE" sz="1400" dirty="0">
                <a:solidFill>
                  <a:srgbClr val="000000"/>
                </a:solidFill>
                <a:effectLst/>
                <a:latin typeface="Arial" panose="020B0604020202020204" pitchFamily="34" charset="0"/>
                <a:ea typeface="SimSun" panose="02010600030101010101" pitchFamily="2" charset="-122"/>
              </a:rPr>
              <a:t>optimale Sensorpositionierung</a:t>
            </a:r>
          </a:p>
        </p:txBody>
      </p:sp>
      <p:sp>
        <p:nvSpPr>
          <p:cNvPr id="16" name="Textfeld 15">
            <a:extLst>
              <a:ext uri="{FF2B5EF4-FFF2-40B4-BE49-F238E27FC236}">
                <a16:creationId xmlns:a16="http://schemas.microsoft.com/office/drawing/2014/main" id="{6E648C67-EC71-C6F0-33B9-1AD0849902A1}"/>
              </a:ext>
            </a:extLst>
          </p:cNvPr>
          <p:cNvSpPr txBox="1"/>
          <p:nvPr/>
        </p:nvSpPr>
        <p:spPr bwMode="gray">
          <a:xfrm>
            <a:off x="2198502" y="4753722"/>
            <a:ext cx="6603894" cy="338554"/>
          </a:xfrm>
          <a:prstGeom prst="rect">
            <a:avLst/>
          </a:prstGeom>
          <a:noFill/>
          <a:ln>
            <a:solidFill>
              <a:srgbClr val="0070C0"/>
            </a:solidFill>
          </a:ln>
        </p:spPr>
        <p:txBody>
          <a:bodyPr wrap="square">
            <a:spAutoFit/>
          </a:bodyPr>
          <a:lstStyle/>
          <a:p>
            <a:pPr marL="285750" indent="-285750" algn="ctr"/>
            <a:r>
              <a:rPr lang="de-DE" sz="1600" dirty="0">
                <a:solidFill>
                  <a:srgbClr val="000000"/>
                </a:solidFill>
                <a:effectLst/>
                <a:latin typeface="Arial" panose="020B0604020202020204" pitchFamily="34" charset="0"/>
                <a:ea typeface="SimSun" panose="02010600030101010101" pitchFamily="2" charset="-122"/>
              </a:rPr>
              <a:t>Auswirkung der Magneteigenschaften auf die Sensorleistung </a:t>
            </a:r>
          </a:p>
        </p:txBody>
      </p:sp>
      <p:sp>
        <p:nvSpPr>
          <p:cNvPr id="18" name="Textfeld 17">
            <a:extLst>
              <a:ext uri="{FF2B5EF4-FFF2-40B4-BE49-F238E27FC236}">
                <a16:creationId xmlns:a16="http://schemas.microsoft.com/office/drawing/2014/main" id="{AC425F2D-23F4-5D1D-9F77-DEDCFAD38FAE}"/>
              </a:ext>
            </a:extLst>
          </p:cNvPr>
          <p:cNvSpPr txBox="1"/>
          <p:nvPr/>
        </p:nvSpPr>
        <p:spPr bwMode="gray">
          <a:xfrm>
            <a:off x="2350846" y="5391302"/>
            <a:ext cx="6255678" cy="584775"/>
          </a:xfrm>
          <a:prstGeom prst="rect">
            <a:avLst/>
          </a:prstGeom>
          <a:noFill/>
          <a:ln>
            <a:solidFill>
              <a:srgbClr val="00B050"/>
            </a:solidFill>
          </a:ln>
        </p:spPr>
        <p:txBody>
          <a:bodyPr wrap="square">
            <a:spAutoFit/>
          </a:bodyPr>
          <a:lstStyle/>
          <a:p>
            <a:pPr algn="ctr"/>
            <a:r>
              <a:rPr lang="de-DE" sz="1600" dirty="0">
                <a:solidFill>
                  <a:srgbClr val="000000"/>
                </a:solidFill>
                <a:effectLst/>
                <a:latin typeface="Arial" panose="020B0604020202020204" pitchFamily="34" charset="0"/>
                <a:ea typeface="SimSun" panose="02010600030101010101" pitchFamily="2" charset="-122"/>
              </a:rPr>
              <a:t>multivariate Optimierung unter Berücksichtigung der Grenzwerte, </a:t>
            </a:r>
          </a:p>
          <a:p>
            <a:pPr algn="ctr"/>
            <a:r>
              <a:rPr lang="de-DE" sz="1600" dirty="0">
                <a:solidFill>
                  <a:srgbClr val="000000"/>
                </a:solidFill>
                <a:effectLst/>
                <a:latin typeface="Arial" panose="020B0604020202020204" pitchFamily="34" charset="0"/>
                <a:ea typeface="SimSun" panose="02010600030101010101" pitchFamily="2" charset="-122"/>
              </a:rPr>
              <a:t>Optimum Sensorgenauigkeit </a:t>
            </a:r>
            <a:r>
              <a:rPr lang="de-DE" sz="1600">
                <a:solidFill>
                  <a:srgbClr val="000000"/>
                </a:solidFill>
                <a:effectLst/>
                <a:latin typeface="Arial" panose="020B0604020202020204" pitchFamily="34" charset="0"/>
                <a:ea typeface="SimSun" panose="02010600030101010101" pitchFamily="2" charset="-122"/>
              </a:rPr>
              <a:t>und Kosteneffizienz</a:t>
            </a:r>
            <a:endParaRPr lang="de-DE" sz="1600" dirty="0"/>
          </a:p>
        </p:txBody>
      </p:sp>
      <p:sp>
        <p:nvSpPr>
          <p:cNvPr id="19" name="Textfeld 18">
            <a:extLst>
              <a:ext uri="{FF2B5EF4-FFF2-40B4-BE49-F238E27FC236}">
                <a16:creationId xmlns:a16="http://schemas.microsoft.com/office/drawing/2014/main" id="{4420B79F-7338-F668-054A-78FAFB5CCB54}"/>
              </a:ext>
            </a:extLst>
          </p:cNvPr>
          <p:cNvSpPr txBox="1"/>
          <p:nvPr/>
        </p:nvSpPr>
        <p:spPr bwMode="gray">
          <a:xfrm rot="20617667">
            <a:off x="6240193" y="2106265"/>
            <a:ext cx="1230031" cy="1077218"/>
          </a:xfrm>
          <a:prstGeom prst="rect">
            <a:avLst/>
          </a:prstGeom>
          <a:noFill/>
          <a:ln>
            <a:solidFill>
              <a:srgbClr val="FF0000"/>
            </a:solidFill>
          </a:ln>
        </p:spPr>
        <p:txBody>
          <a:bodyPr vert="horz" wrap="square" lIns="0" tIns="0" rIns="0" bIns="0" rtlCol="0">
            <a:spAutoFit/>
          </a:bodyPr>
          <a:lstStyle/>
          <a:p>
            <a:pPr algn="ctr" rtl="0" eaLnBrk="1" fontAlgn="auto" hangingPunct="1">
              <a:lnSpc>
                <a:spcPct val="100000"/>
              </a:lnSpc>
              <a:spcBef>
                <a:spcPts val="600"/>
              </a:spcBef>
              <a:spcAft>
                <a:spcPts val="0"/>
              </a:spcAft>
              <a:buClr>
                <a:srgbClr val="00893D"/>
              </a:buClr>
            </a:pPr>
            <a:r>
              <a:rPr lang="de-DE" sz="1000" dirty="0">
                <a:solidFill>
                  <a:srgbClr val="000000"/>
                </a:solidFill>
                <a:latin typeface="Calibri" panose="020F0502020204030204" pitchFamily="34" charset="0"/>
              </a:rPr>
              <a:t>Bauraum </a:t>
            </a:r>
          </a:p>
          <a:p>
            <a:pPr algn="ctr" rtl="0" eaLnBrk="1" fontAlgn="auto" hangingPunct="1">
              <a:lnSpc>
                <a:spcPct val="100000"/>
              </a:lnSpc>
              <a:spcBef>
                <a:spcPts val="600"/>
              </a:spcBef>
              <a:spcAft>
                <a:spcPts val="0"/>
              </a:spcAft>
              <a:buClr>
                <a:srgbClr val="00893D"/>
              </a:buClr>
            </a:pPr>
            <a:r>
              <a:rPr lang="de-DE" sz="1000" b="0" i="0" u="none" baseline="0" dirty="0">
                <a:solidFill>
                  <a:srgbClr val="000000"/>
                </a:solidFill>
                <a:latin typeface="Calibri" panose="020F0502020204030204" pitchFamily="34" charset="0"/>
              </a:rPr>
              <a:t>Temperatur</a:t>
            </a:r>
          </a:p>
          <a:p>
            <a:pPr algn="ctr" rtl="0" eaLnBrk="1" fontAlgn="auto" hangingPunct="1">
              <a:lnSpc>
                <a:spcPct val="100000"/>
              </a:lnSpc>
              <a:spcBef>
                <a:spcPts val="600"/>
              </a:spcBef>
              <a:spcAft>
                <a:spcPts val="0"/>
              </a:spcAft>
              <a:buClr>
                <a:srgbClr val="00893D"/>
              </a:buClr>
            </a:pPr>
            <a:r>
              <a:rPr lang="de-DE" sz="1000" dirty="0">
                <a:solidFill>
                  <a:srgbClr val="000000"/>
                </a:solidFill>
                <a:latin typeface="Calibri" panose="020F0502020204030204" pitchFamily="34" charset="0"/>
              </a:rPr>
              <a:t>Sensorgenauigkeit</a:t>
            </a:r>
          </a:p>
          <a:p>
            <a:pPr algn="ctr" rtl="0" eaLnBrk="1" fontAlgn="auto" hangingPunct="1">
              <a:lnSpc>
                <a:spcPct val="100000"/>
              </a:lnSpc>
              <a:spcBef>
                <a:spcPts val="600"/>
              </a:spcBef>
              <a:spcAft>
                <a:spcPts val="0"/>
              </a:spcAft>
              <a:buClr>
                <a:srgbClr val="00893D"/>
              </a:buClr>
            </a:pPr>
            <a:r>
              <a:rPr lang="de-DE" sz="1000" b="0" i="0" u="none" baseline="0" dirty="0">
                <a:solidFill>
                  <a:srgbClr val="000000"/>
                </a:solidFill>
                <a:latin typeface="Calibri" panose="020F0502020204030204" pitchFamily="34" charset="0"/>
              </a:rPr>
              <a:t>Kostenoptimum</a:t>
            </a:r>
          </a:p>
          <a:p>
            <a:pPr algn="ctr" rtl="0" eaLnBrk="1" fontAlgn="auto" hangingPunct="1">
              <a:lnSpc>
                <a:spcPct val="100000"/>
              </a:lnSpc>
              <a:spcBef>
                <a:spcPts val="600"/>
              </a:spcBef>
              <a:spcAft>
                <a:spcPts val="0"/>
              </a:spcAft>
              <a:buClr>
                <a:srgbClr val="00893D"/>
              </a:buClr>
            </a:pPr>
            <a:r>
              <a:rPr lang="de-DE" sz="1000" dirty="0">
                <a:solidFill>
                  <a:srgbClr val="000000"/>
                </a:solidFill>
                <a:latin typeface="Calibri" panose="020F0502020204030204" pitchFamily="34" charset="0"/>
              </a:rPr>
              <a:t>…</a:t>
            </a:r>
            <a:endParaRPr lang="de-DE" sz="1000" b="0" i="0" u="none" baseline="0" dirty="0">
              <a:solidFill>
                <a:srgbClr val="000000"/>
              </a:solidFill>
              <a:latin typeface="Calibri" panose="020F0502020204030204" pitchFamily="34" charset="0"/>
            </a:endParaRPr>
          </a:p>
        </p:txBody>
      </p:sp>
      <p:sp>
        <p:nvSpPr>
          <p:cNvPr id="20" name="Gewitterblitz 19">
            <a:extLst>
              <a:ext uri="{FF2B5EF4-FFF2-40B4-BE49-F238E27FC236}">
                <a16:creationId xmlns:a16="http://schemas.microsoft.com/office/drawing/2014/main" id="{BD6E3CC2-DD9B-E2A7-C5A6-1E08B6B03243}"/>
              </a:ext>
            </a:extLst>
          </p:cNvPr>
          <p:cNvSpPr/>
          <p:nvPr/>
        </p:nvSpPr>
        <p:spPr bwMode="gray">
          <a:xfrm flipH="1">
            <a:off x="6113310" y="2113832"/>
            <a:ext cx="204788" cy="395337"/>
          </a:xfrm>
          <a:prstGeom prst="lightningBolt">
            <a:avLst/>
          </a:prstGeom>
          <a:solidFill>
            <a:srgbClr val="FFFF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000000"/>
              </a:solidFill>
              <a:latin typeface="Calibri" panose="020F0502020204030204" pitchFamily="34" charset="0"/>
            </a:endParaRPr>
          </a:p>
        </p:txBody>
      </p:sp>
      <p:pic>
        <p:nvPicPr>
          <p:cNvPr id="22" name="Grafik 21">
            <a:extLst>
              <a:ext uri="{FF2B5EF4-FFF2-40B4-BE49-F238E27FC236}">
                <a16:creationId xmlns:a16="http://schemas.microsoft.com/office/drawing/2014/main" id="{4BB0EA32-D388-9E42-BFB5-CC52D841DF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9446">
            <a:off x="626343" y="3212625"/>
            <a:ext cx="1341938" cy="1295418"/>
          </a:xfrm>
          <a:prstGeom prst="rect">
            <a:avLst/>
          </a:prstGeom>
        </p:spPr>
      </p:pic>
      <p:sp>
        <p:nvSpPr>
          <p:cNvPr id="25" name="Rechteck 24">
            <a:extLst>
              <a:ext uri="{FF2B5EF4-FFF2-40B4-BE49-F238E27FC236}">
                <a16:creationId xmlns:a16="http://schemas.microsoft.com/office/drawing/2014/main" id="{DB0BB2D0-6690-226B-1473-8D6A25A0CBC8}"/>
              </a:ext>
            </a:extLst>
          </p:cNvPr>
          <p:cNvSpPr/>
          <p:nvPr/>
        </p:nvSpPr>
        <p:spPr bwMode="gray">
          <a:xfrm>
            <a:off x="8606524" y="2752638"/>
            <a:ext cx="465290" cy="420484"/>
          </a:xfrm>
          <a:prstGeom prst="rect">
            <a:avLst/>
          </a:prstGeom>
          <a:noFill/>
          <a:ln w="952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000000"/>
              </a:solidFill>
              <a:latin typeface="Calibri" panose="020F0502020204030204" pitchFamily="34" charset="0"/>
            </a:endParaRPr>
          </a:p>
        </p:txBody>
      </p:sp>
      <p:pic>
        <p:nvPicPr>
          <p:cNvPr id="1026" name="Picture 2" descr="Understanding Magnetic Field Lines | totalElement">
            <a:extLst>
              <a:ext uri="{FF2B5EF4-FFF2-40B4-BE49-F238E27FC236}">
                <a16:creationId xmlns:a16="http://schemas.microsoft.com/office/drawing/2014/main" id="{8326A0B5-BC77-C24F-630E-FFBCC997E08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52" r="55094" b="56364"/>
          <a:stretch/>
        </p:blipFill>
        <p:spPr bwMode="auto">
          <a:xfrm rot="929993">
            <a:off x="4358215" y="2279583"/>
            <a:ext cx="1020309" cy="887988"/>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2DF54A4C-B30A-54A0-8637-E9B0D8DEBAB3}"/>
              </a:ext>
            </a:extLst>
          </p:cNvPr>
          <p:cNvPicPr>
            <a:picLocks noChangeAspect="1"/>
          </p:cNvPicPr>
          <p:nvPr/>
        </p:nvPicPr>
        <p:blipFill>
          <a:blip r:embed="rId6"/>
          <a:stretch>
            <a:fillRect/>
          </a:stretch>
        </p:blipFill>
        <p:spPr>
          <a:xfrm rot="1164435">
            <a:off x="9379079" y="3033846"/>
            <a:ext cx="2219325" cy="2057400"/>
          </a:xfrm>
          <a:prstGeom prst="rect">
            <a:avLst/>
          </a:prstGeom>
        </p:spPr>
      </p:pic>
      <p:pic>
        <p:nvPicPr>
          <p:cNvPr id="6" name="Grafik 5">
            <a:extLst>
              <a:ext uri="{FF2B5EF4-FFF2-40B4-BE49-F238E27FC236}">
                <a16:creationId xmlns:a16="http://schemas.microsoft.com/office/drawing/2014/main" id="{9E05F06F-56E2-FAC6-EC67-CD5C2DED1DDC}"/>
              </a:ext>
            </a:extLst>
          </p:cNvPr>
          <p:cNvPicPr>
            <a:picLocks noChangeAspect="1"/>
          </p:cNvPicPr>
          <p:nvPr/>
        </p:nvPicPr>
        <p:blipFill rotWithShape="1">
          <a:blip r:embed="rId7"/>
          <a:srcRect l="28988" r="25000"/>
          <a:stretch/>
        </p:blipFill>
        <p:spPr>
          <a:xfrm rot="21254424">
            <a:off x="7998607" y="2061075"/>
            <a:ext cx="1564363" cy="1909611"/>
          </a:xfrm>
          <a:prstGeom prst="rect">
            <a:avLst/>
          </a:prstGeom>
        </p:spPr>
      </p:pic>
    </p:spTree>
    <p:extLst>
      <p:ext uri="{BB962C8B-B14F-4D97-AF65-F5344CB8AC3E}">
        <p14:creationId xmlns:p14="http://schemas.microsoft.com/office/powerpoint/2010/main" val="2197635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Inhaltsplatzhalter 13">
            <a:extLst>
              <a:ext uri="{FF2B5EF4-FFF2-40B4-BE49-F238E27FC236}">
                <a16:creationId xmlns:a16="http://schemas.microsoft.com/office/drawing/2014/main" id="{BCC946BA-1464-A957-5D6D-23DDCD99AC77}"/>
              </a:ext>
            </a:extLst>
          </p:cNvPr>
          <p:cNvSpPr>
            <a:spLocks noGrp="1"/>
          </p:cNvSpPr>
          <p:nvPr>
            <p:ph sz="quarter" idx="14"/>
          </p:nvPr>
        </p:nvSpPr>
        <p:spPr>
          <a:xfrm>
            <a:off x="503964" y="1339985"/>
            <a:ext cx="6742083" cy="4679950"/>
          </a:xfrm>
        </p:spPr>
        <p:txBody>
          <a:bodyPr/>
          <a:lstStyle>
            <a:lvl1pPr>
              <a:buClr>
                <a:srgbClr val="006E5D"/>
              </a:buClr>
              <a:buSzPct val="100000"/>
              <a:buFont typeface="Calibri" panose="020F0502020204030204" pitchFamily="34" charset="0"/>
              <a:buChar char="•"/>
            </a:lvl1pPr>
            <a:lvl2pPr>
              <a:buClr>
                <a:srgbClr val="006E5D"/>
              </a:buClr>
              <a:buSzPct val="100000"/>
              <a:buFont typeface="Calibri" panose="020F0502020204030204" pitchFamily="34" charset="0"/>
              <a:buChar char="•"/>
            </a:lvl2pPr>
            <a:lvl3pPr>
              <a:buClr>
                <a:schemeClr val="tx1"/>
              </a:buClr>
              <a:buSzPct val="100000"/>
              <a:buFont typeface="Symbol" panose="05050102010706020507" pitchFamily="18" charset="2"/>
              <a:buChar char="-"/>
            </a:lvl3pPr>
            <a:lvl4pPr>
              <a:buClrTx/>
              <a:buFont typeface="Calibri" panose="020F0502020204030204" pitchFamily="34" charset="0"/>
              <a:buChar char="–"/>
            </a:lvl4pPr>
            <a:lvl5pPr>
              <a:buClrTx/>
              <a:buFont typeface="Calibri" panose="020F0502020204030204" pitchFamily="34" charset="0"/>
              <a:buChar char="–"/>
            </a:lvl5pPr>
            <a:lvl6pPr>
              <a:buClrTx/>
              <a:buFont typeface="Calibri" panose="020F0502020204030204" pitchFamily="34" charset="0"/>
              <a:buChar char="–"/>
            </a:lvl6pPr>
            <a:lvl7pPr>
              <a:buClrTx/>
              <a:buFont typeface="Calibri" panose="020F0502020204030204" pitchFamily="34" charset="0"/>
              <a:buChar char="–"/>
            </a:lvl7pPr>
            <a:lvl8pPr>
              <a:buClrTx/>
              <a:buFont typeface="Calibri" panose="020F0502020204030204" pitchFamily="34" charset="0"/>
              <a:buChar char="–"/>
            </a:lvl8pPr>
            <a:lvl9pPr>
              <a:buClrTx/>
              <a:buFont typeface="Calibri" panose="020F0502020204030204" pitchFamily="34" charset="0"/>
              <a:buChar char="–"/>
            </a:lvl9pPr>
          </a:lstStyle>
          <a:p>
            <a:pPr marL="285750" indent="-285750"/>
            <a:r>
              <a:rPr lang="de-DE" sz="1600" dirty="0"/>
              <a:t>rotationssymmetrisches Problem </a:t>
            </a:r>
            <a:r>
              <a:rPr lang="de-DE" sz="1600" dirty="0">
                <a:solidFill>
                  <a:srgbClr val="000000"/>
                </a:solidFill>
                <a:effectLst/>
                <a:latin typeface="Arial" panose="020B0604020202020204" pitchFamily="34" charset="0"/>
                <a:ea typeface="SimSun" panose="02010600030101010101" pitchFamily="2" charset="-122"/>
                <a:cs typeface="Arial" panose="020B0604020202020204" pitchFamily="34" charset="0"/>
              </a:rPr>
              <a:t>→</a:t>
            </a:r>
            <a:r>
              <a:rPr lang="de-DE" sz="1600" dirty="0"/>
              <a:t> nur Berechnung des radialen (B</a:t>
            </a:r>
            <a:r>
              <a:rPr lang="de-DE" sz="1600" baseline="-25000" dirty="0"/>
              <a:t>r</a:t>
            </a:r>
            <a:r>
              <a:rPr lang="de-DE" sz="1600" dirty="0"/>
              <a:t>) und </a:t>
            </a:r>
            <a:r>
              <a:rPr lang="de-DE" sz="1600" dirty="0" err="1"/>
              <a:t>Winkelkomonente</a:t>
            </a:r>
            <a:r>
              <a:rPr lang="de-DE" sz="1600" dirty="0"/>
              <a:t> (B</a:t>
            </a:r>
            <a:r>
              <a:rPr lang="el-GR" sz="1600" baseline="-25000" dirty="0"/>
              <a:t>θ</a:t>
            </a:r>
            <a:r>
              <a:rPr lang="de-DE" sz="1600" dirty="0"/>
              <a:t>) des Magnetfeldes</a:t>
            </a:r>
          </a:p>
          <a:p>
            <a:pPr marL="285750" indent="-285750"/>
            <a:r>
              <a:rPr lang="de-DE" sz="1600" dirty="0"/>
              <a:t>Analytische Ergebnisse mit gegebenen </a:t>
            </a:r>
            <a:r>
              <a:rPr lang="de-DE" sz="1600" dirty="0" err="1"/>
              <a:t>r</a:t>
            </a:r>
            <a:r>
              <a:rPr lang="de-DE" sz="1600" baseline="-25000" dirty="0" err="1"/>
              <a:t>M</a:t>
            </a:r>
            <a:r>
              <a:rPr lang="de-DE" sz="1600" dirty="0"/>
              <a:t> und </a:t>
            </a:r>
            <a:r>
              <a:rPr lang="de-DE" sz="1600" dirty="0" err="1"/>
              <a:t>z</a:t>
            </a:r>
            <a:r>
              <a:rPr lang="de-DE" sz="1600" baseline="-25000" dirty="0" err="1"/>
              <a:t>M</a:t>
            </a:r>
            <a:r>
              <a:rPr lang="de-DE" sz="1600" dirty="0"/>
              <a:t> ähneln den FEM-Ergebnissen </a:t>
            </a:r>
          </a:p>
          <a:p>
            <a:pPr marL="285750" indent="-285750"/>
            <a:r>
              <a:rPr lang="de-DE" sz="1600" dirty="0"/>
              <a:t>Der Parameter α (x-Achse) für den relativen Messabstand:</a:t>
            </a:r>
          </a:p>
          <a:p>
            <a:pPr marL="285750" indent="-285750"/>
            <a:endParaRPr lang="de-DE" sz="1600" dirty="0"/>
          </a:p>
          <a:p>
            <a:pPr marL="0" marR="0" lvl="0" indent="0" algn="l" defTabSz="914400" rtl="0" eaLnBrk="1" fontAlgn="auto" latinLnBrk="0" hangingPunct="1">
              <a:lnSpc>
                <a:spcPct val="100000"/>
              </a:lnSpc>
              <a:spcBef>
                <a:spcPts val="0"/>
              </a:spcBef>
              <a:spcAft>
                <a:spcPts val="0"/>
              </a:spcAft>
              <a:buNone/>
              <a:tabLst/>
              <a:defRPr/>
            </a:pPr>
            <a:endParaRPr kumimoji="0" lang="de-DE" sz="1600" b="1"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None/>
              <a:tabLst/>
              <a:defRPr/>
            </a:pPr>
            <a:endParaRPr kumimoji="0" lang="de-DE" sz="1600" b="1"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285750" indent="-285750"/>
            <a:endParaRPr lang="de-DE" sz="1600" dirty="0"/>
          </a:p>
          <a:p>
            <a:pPr marL="285750" indent="-285750"/>
            <a:endParaRPr lang="de-DE" sz="1600" dirty="0"/>
          </a:p>
          <a:p>
            <a:pPr lvl="1" indent="0">
              <a:buNone/>
            </a:pPr>
            <a:endParaRPr lang="de-DE" sz="1600" dirty="0"/>
          </a:p>
          <a:p>
            <a:pPr lvl="1" indent="0">
              <a:buNone/>
            </a:pPr>
            <a:endParaRPr lang="de-DE" sz="1600" dirty="0"/>
          </a:p>
          <a:p>
            <a:pPr lvl="1" indent="0">
              <a:buNone/>
            </a:pPr>
            <a:endParaRPr lang="de-DE" sz="1600" dirty="0"/>
          </a:p>
          <a:p>
            <a:pPr lvl="1" indent="0">
              <a:buNone/>
            </a:pPr>
            <a:endParaRPr lang="de-DE" sz="1600" dirty="0"/>
          </a:p>
          <a:p>
            <a:pPr marL="285750" indent="-285750"/>
            <a:r>
              <a:rPr lang="de-DE" dirty="0"/>
              <a:t>Analyse des Einflusses der </a:t>
            </a:r>
            <a:r>
              <a:rPr lang="de-DE" dirty="0" err="1"/>
              <a:t>Koaxialität</a:t>
            </a:r>
            <a:r>
              <a:rPr lang="de-DE" dirty="0"/>
              <a:t> </a:t>
            </a:r>
            <a:br>
              <a:rPr lang="de-DE" dirty="0"/>
            </a:br>
            <a:r>
              <a:rPr lang="de-DE" dirty="0"/>
              <a:t>Parameter </a:t>
            </a:r>
            <a:r>
              <a:rPr lang="de-DE" dirty="0" err="1"/>
              <a:t>x</a:t>
            </a:r>
            <a:r>
              <a:rPr lang="de-DE" baseline="-25000" dirty="0" err="1"/>
              <a:t>V</a:t>
            </a:r>
            <a:r>
              <a:rPr lang="de-DE" dirty="0"/>
              <a:t> zeigt die Verschiebung zwischen z-Achse und Rotationsachse der Sensorposition</a:t>
            </a:r>
            <a:endParaRPr lang="de-DE" baseline="-25000" dirty="0"/>
          </a:p>
        </p:txBody>
      </p:sp>
      <p:pic>
        <p:nvPicPr>
          <p:cNvPr id="4" name="Inhaltsplatzhalter 17" descr="Ein Bild, das Diagramm, Kreis, Screenshot, Reihe enthält.&#10;&#10;Automatisch generierte Beschreibung">
            <a:extLst>
              <a:ext uri="{FF2B5EF4-FFF2-40B4-BE49-F238E27FC236}">
                <a16:creationId xmlns:a16="http://schemas.microsoft.com/office/drawing/2014/main" id="{AB1A5876-40FB-AD06-9B56-8F0A9F9C1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823084" y="2554239"/>
            <a:ext cx="4341988" cy="2060772"/>
          </a:xfrm>
          <a:prstGeom prst="rect">
            <a:avLst/>
          </a:prstGeom>
        </p:spPr>
      </p:pic>
      <p:sp>
        <p:nvSpPr>
          <p:cNvPr id="2" name="Textplatzhalter 1">
            <a:extLst>
              <a:ext uri="{FF2B5EF4-FFF2-40B4-BE49-F238E27FC236}">
                <a16:creationId xmlns:a16="http://schemas.microsoft.com/office/drawing/2014/main" id="{3DA4EA29-6A5D-B38B-40DB-05E501713F9F}"/>
              </a:ext>
            </a:extLst>
          </p:cNvPr>
          <p:cNvSpPr>
            <a:spLocks noGrp="1"/>
          </p:cNvSpPr>
          <p:nvPr>
            <p:ph type="body" sz="quarter" idx="13"/>
          </p:nvPr>
        </p:nvSpPr>
        <p:spPr/>
        <p:txBody>
          <a:bodyPr/>
          <a:lstStyle/>
          <a:p>
            <a:r>
              <a:rPr lang="de-DE" dirty="0"/>
              <a:t>STEP I  Magnetfeldberechnung (für definierten Magneten)</a:t>
            </a:r>
          </a:p>
        </p:txBody>
      </p:sp>
      <p:sp>
        <p:nvSpPr>
          <p:cNvPr id="3" name="Titel 2">
            <a:extLst>
              <a:ext uri="{FF2B5EF4-FFF2-40B4-BE49-F238E27FC236}">
                <a16:creationId xmlns:a16="http://schemas.microsoft.com/office/drawing/2014/main" id="{230E4B15-7280-948C-DF91-F9028902D94F}"/>
              </a:ext>
            </a:extLst>
          </p:cNvPr>
          <p:cNvSpPr>
            <a:spLocks noGrp="1"/>
          </p:cNvSpPr>
          <p:nvPr>
            <p:ph type="title"/>
          </p:nvPr>
        </p:nvSpPr>
        <p:spPr/>
        <p:txBody>
          <a:bodyPr/>
          <a:lstStyle/>
          <a:p>
            <a:r>
              <a:rPr lang="de-DE" dirty="0" err="1"/>
              <a:t>magnetic</a:t>
            </a:r>
            <a:r>
              <a:rPr lang="de-DE" dirty="0"/>
              <a:t> </a:t>
            </a:r>
            <a:r>
              <a:rPr lang="de-DE" dirty="0" err="1"/>
              <a:t>field</a:t>
            </a:r>
            <a:r>
              <a:rPr lang="de-DE" dirty="0"/>
              <a:t> </a:t>
            </a:r>
            <a:r>
              <a:rPr lang="de-DE" dirty="0" err="1"/>
              <a:t>analysis</a:t>
            </a:r>
            <a:endParaRPr lang="de-DE" dirty="0"/>
          </a:p>
        </p:txBody>
      </p:sp>
      <p:sp>
        <p:nvSpPr>
          <p:cNvPr id="6" name="Foliennummernplatzhalter 5">
            <a:extLst>
              <a:ext uri="{FF2B5EF4-FFF2-40B4-BE49-F238E27FC236}">
                <a16:creationId xmlns:a16="http://schemas.microsoft.com/office/drawing/2014/main" id="{92329766-C772-BA62-C51B-A25A1B145EAE}"/>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10D83-73B2-4D20-BE53-AA27B2521160}" type="slidenum">
              <a:rPr kumimoji="0" lang="de-DE" sz="9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de-DE" sz="9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34" name="Textfeld 33">
            <a:extLst>
              <a:ext uri="{FF2B5EF4-FFF2-40B4-BE49-F238E27FC236}">
                <a16:creationId xmlns:a16="http://schemas.microsoft.com/office/drawing/2014/main" id="{D4AF0B9A-81B8-3212-68A1-0B01B4D099B1}"/>
              </a:ext>
            </a:extLst>
          </p:cNvPr>
          <p:cNvSpPr txBox="1"/>
          <p:nvPr/>
        </p:nvSpPr>
        <p:spPr bwMode="gray">
          <a:xfrm>
            <a:off x="7844781" y="3321278"/>
            <a:ext cx="1757725" cy="215444"/>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600"/>
              </a:spcBef>
              <a:spcAft>
                <a:spcPts val="0"/>
              </a:spcAft>
              <a:buClr>
                <a:srgbClr val="00893D"/>
              </a:buClr>
              <a:buSzTx/>
              <a:buFontTx/>
              <a:buNone/>
              <a:tabLst/>
              <a:defRPr/>
            </a:pPr>
            <a:r>
              <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(e) Simulationsergebnis </a:t>
            </a:r>
          </a:p>
        </p:txBody>
      </p:sp>
      <p:sp>
        <p:nvSpPr>
          <p:cNvPr id="35" name="Textfeld 34">
            <a:extLst>
              <a:ext uri="{FF2B5EF4-FFF2-40B4-BE49-F238E27FC236}">
                <a16:creationId xmlns:a16="http://schemas.microsoft.com/office/drawing/2014/main" id="{388B1207-B4EA-2424-15F5-C9A929B8EA81}"/>
              </a:ext>
            </a:extLst>
          </p:cNvPr>
          <p:cNvSpPr txBox="1"/>
          <p:nvPr/>
        </p:nvSpPr>
        <p:spPr bwMode="gray">
          <a:xfrm>
            <a:off x="7832215" y="6217831"/>
            <a:ext cx="2143023" cy="215444"/>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600"/>
              </a:spcBef>
              <a:spcAft>
                <a:spcPts val="0"/>
              </a:spcAft>
              <a:buClr>
                <a:srgbClr val="00893D"/>
              </a:buClr>
              <a:buSzTx/>
              <a:buFontTx/>
              <a:buNone/>
              <a:tabLst/>
              <a:defRPr/>
            </a:pPr>
            <a:r>
              <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 Validation der Berechnung</a:t>
            </a:r>
          </a:p>
        </p:txBody>
      </p:sp>
      <p:pic>
        <p:nvPicPr>
          <p:cNvPr id="11" name="Grafik 10">
            <a:extLst>
              <a:ext uri="{FF2B5EF4-FFF2-40B4-BE49-F238E27FC236}">
                <a16:creationId xmlns:a16="http://schemas.microsoft.com/office/drawing/2014/main" id="{943A006D-20C2-21FA-F131-529A0C114241}"/>
              </a:ext>
            </a:extLst>
          </p:cNvPr>
          <p:cNvPicPr>
            <a:picLocks noChangeAspect="1"/>
          </p:cNvPicPr>
          <p:nvPr/>
        </p:nvPicPr>
        <p:blipFill>
          <a:blip r:embed="rId4"/>
          <a:stretch>
            <a:fillRect/>
          </a:stretch>
        </p:blipFill>
        <p:spPr>
          <a:xfrm>
            <a:off x="7426084" y="756543"/>
            <a:ext cx="4023532" cy="2545130"/>
          </a:xfrm>
          <a:prstGeom prst="rect">
            <a:avLst/>
          </a:prstGeom>
        </p:spPr>
      </p:pic>
      <p:pic>
        <p:nvPicPr>
          <p:cNvPr id="9" name="Grafik 8">
            <a:extLst>
              <a:ext uri="{FF2B5EF4-FFF2-40B4-BE49-F238E27FC236}">
                <a16:creationId xmlns:a16="http://schemas.microsoft.com/office/drawing/2014/main" id="{0335C6AB-AEF7-BE6D-9866-90A5632B1E69}"/>
              </a:ext>
            </a:extLst>
          </p:cNvPr>
          <p:cNvPicPr>
            <a:picLocks noChangeAspect="1"/>
          </p:cNvPicPr>
          <p:nvPr/>
        </p:nvPicPr>
        <p:blipFill>
          <a:blip r:embed="rId5"/>
          <a:stretch>
            <a:fillRect/>
          </a:stretch>
        </p:blipFill>
        <p:spPr>
          <a:xfrm>
            <a:off x="8279817" y="4199099"/>
            <a:ext cx="2431324" cy="1503928"/>
          </a:xfrm>
          <a:prstGeom prst="rect">
            <a:avLst/>
          </a:prstGeom>
        </p:spPr>
      </p:pic>
      <p:sp>
        <p:nvSpPr>
          <p:cNvPr id="10" name="Textfeld 9">
            <a:extLst>
              <a:ext uri="{FF2B5EF4-FFF2-40B4-BE49-F238E27FC236}">
                <a16:creationId xmlns:a16="http://schemas.microsoft.com/office/drawing/2014/main" id="{F78253DD-52D5-6FA5-F74A-64E38855D431}"/>
              </a:ext>
            </a:extLst>
          </p:cNvPr>
          <p:cNvSpPr txBox="1"/>
          <p:nvPr/>
        </p:nvSpPr>
        <p:spPr bwMode="gray">
          <a:xfrm>
            <a:off x="1919683" y="4615011"/>
            <a:ext cx="2190750" cy="307777"/>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600"/>
              </a:spcBef>
              <a:spcAft>
                <a:spcPts val="0"/>
              </a:spcAft>
              <a:buClr>
                <a:srgbClr val="00893D"/>
              </a:buClr>
              <a:buSzTx/>
              <a:buFontTx/>
              <a:buNone/>
              <a:tabLst/>
              <a:defRPr/>
            </a:pPr>
            <a:r>
              <a:rPr kumimoji="0" lang="de-DE" sz="2000" b="0" i="0" u="none" strike="noStrike" kern="1200" cap="none" spc="0" normalizeH="0" baseline="0" noProof="0" dirty="0">
                <a:ln>
                  <a:noFill/>
                </a:ln>
                <a:solidFill>
                  <a:srgbClr val="262626"/>
                </a:solidFill>
                <a:effectLst/>
                <a:uLnTx/>
                <a:uFillTx/>
                <a:latin typeface="Calibri" panose="020F0502020204030204"/>
                <a:ea typeface="+mn-ea"/>
                <a:cs typeface="+mn-cs"/>
              </a:rPr>
              <a:t> </a:t>
            </a:r>
            <a:r>
              <a:rPr kumimoji="0" lang="de-DE" sz="1400" b="0" i="0" u="none" strike="noStrike" kern="1200" cap="none" spc="0" normalizeH="0" baseline="0" noProof="0" dirty="0">
                <a:ln>
                  <a:noFill/>
                </a:ln>
                <a:solidFill>
                  <a:srgbClr val="262626"/>
                </a:solidFill>
                <a:effectLst/>
                <a:uLnTx/>
                <a:uFillTx/>
                <a:latin typeface="Calibri" panose="020F0502020204030204"/>
                <a:ea typeface="+mn-ea"/>
                <a:cs typeface="+mn-cs"/>
              </a:rPr>
              <a:t>(d) Darstellung Magnet</a:t>
            </a:r>
            <a:endParaRPr kumimoji="0" lang="de-DE"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484695EE-9552-CA5C-6EAE-D34A74B13697}"/>
                  </a:ext>
                </a:extLst>
              </p:cNvPr>
              <p:cNvSpPr txBox="1"/>
              <p:nvPr/>
            </p:nvSpPr>
            <p:spPr bwMode="gray">
              <a:xfrm>
                <a:off x="5502395" y="3301673"/>
                <a:ext cx="1034809" cy="754374"/>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600"/>
                  </a:spcBef>
                  <a:spcAft>
                    <a:spcPts val="0"/>
                  </a:spcAft>
                  <a:buClr>
                    <a:srgbClr val="00893D"/>
                  </a:buClr>
                  <a:buSzTx/>
                  <a:buFontTx/>
                  <a:buNone/>
                  <a:tabLst/>
                  <a:defRPr/>
                </a:pPr>
                <a14:m>
                  <m:oMathPara xmlns:m="http://schemas.openxmlformats.org/officeDocument/2006/math">
                    <m:oMathParaPr>
                      <m:jc m:val="centerGroup"/>
                    </m:oMathParaPr>
                    <m:oMath xmlns:m="http://schemas.openxmlformats.org/officeDocument/2006/math">
                      <m:r>
                        <m:rPr>
                          <m:sty m:val="p"/>
                        </m:rP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α</m:t>
                      </m:r>
                      <m: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m:t>
                      </m:r>
                      <m:f>
                        <m:fPr>
                          <m:ctrlPr>
                            <a:rPr kumimoji="0" lang="de-DE" sz="16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fPr>
                        <m:num>
                          <m:r>
                            <m:rPr>
                              <m:sty m:val="p"/>
                            </m:rP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r</m:t>
                          </m:r>
                        </m:num>
                        <m:den>
                          <m:sSub>
                            <m:sSubPr>
                              <m:ctrlPr>
                                <a:rPr kumimoji="0" lang="de-DE" sz="16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sSubPr>
                            <m:e>
                              <m:r>
                                <m:rPr>
                                  <m:sty m:val="p"/>
                                </m:rP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r</m:t>
                              </m:r>
                            </m:e>
                            <m:sub>
                              <m:r>
                                <m:rPr>
                                  <m:sty m:val="p"/>
                                </m:rP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M</m:t>
                              </m:r>
                            </m:sub>
                          </m:sSub>
                        </m:den>
                      </m:f>
                    </m:oMath>
                  </m:oMathPara>
                </a14:m>
                <a:endParaRPr kumimoji="0" lang="de-DE" sz="1600" b="1"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0"/>
                  </a:spcAft>
                  <a:buClr>
                    <a:srgbClr val="00893D"/>
                  </a:buClr>
                  <a:buSzTx/>
                  <a:buFontTx/>
                  <a:buNone/>
                  <a:tabLst/>
                  <a:defRPr/>
                </a:pPr>
                <a:endPar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mc:Choice>
        <mc:Fallback xmlns="">
          <p:sp>
            <p:nvSpPr>
              <p:cNvPr id="12" name="Textfeld 11">
                <a:extLst>
                  <a:ext uri="{FF2B5EF4-FFF2-40B4-BE49-F238E27FC236}">
                    <a16:creationId xmlns:a16="http://schemas.microsoft.com/office/drawing/2014/main" id="{484695EE-9552-CA5C-6EAE-D34A74B13697}"/>
                  </a:ext>
                </a:extLst>
              </p:cNvPr>
              <p:cNvSpPr txBox="1">
                <a:spLocks noRot="1" noChangeAspect="1" noMove="1" noResize="1" noEditPoints="1" noAdjustHandles="1" noChangeArrowheads="1" noChangeShapeType="1" noTextEdit="1"/>
              </p:cNvSpPr>
              <p:nvPr/>
            </p:nvSpPr>
            <p:spPr bwMode="gray">
              <a:xfrm>
                <a:off x="5502395" y="3301673"/>
                <a:ext cx="1034809" cy="754374"/>
              </a:xfrm>
              <a:prstGeom prst="rect">
                <a:avLst/>
              </a:prstGeom>
              <a:blipFill>
                <a:blip r:embed="rId6"/>
                <a:stretch>
                  <a:fillRect/>
                </a:stretch>
              </a:blipFill>
            </p:spPr>
            <p:txBody>
              <a:bodyPr/>
              <a:lstStyle/>
              <a:p>
                <a:r>
                  <a:rPr lang="de-DE">
                    <a:noFill/>
                  </a:rPr>
                  <a:t> </a:t>
                </a:r>
              </a:p>
            </p:txBody>
          </p:sp>
        </mc:Fallback>
      </mc:AlternateContent>
      <p:pic>
        <p:nvPicPr>
          <p:cNvPr id="5" name="Grafik 4">
            <a:extLst>
              <a:ext uri="{FF2B5EF4-FFF2-40B4-BE49-F238E27FC236}">
                <a16:creationId xmlns:a16="http://schemas.microsoft.com/office/drawing/2014/main" id="{946764D6-148E-F935-4016-1A843E7387B8}"/>
              </a:ext>
            </a:extLst>
          </p:cNvPr>
          <p:cNvPicPr>
            <a:picLocks noChangeAspect="1"/>
          </p:cNvPicPr>
          <p:nvPr/>
        </p:nvPicPr>
        <p:blipFill>
          <a:blip r:embed="rId7"/>
          <a:stretch>
            <a:fillRect/>
          </a:stretch>
        </p:blipFill>
        <p:spPr>
          <a:xfrm>
            <a:off x="3177309" y="918867"/>
            <a:ext cx="8523001" cy="5298964"/>
          </a:xfrm>
          <a:prstGeom prst="rect">
            <a:avLst/>
          </a:prstGeom>
        </p:spPr>
      </p:pic>
    </p:spTree>
    <p:extLst>
      <p:ext uri="{BB962C8B-B14F-4D97-AF65-F5344CB8AC3E}">
        <p14:creationId xmlns:p14="http://schemas.microsoft.com/office/powerpoint/2010/main" val="2841284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DA4EA29-6A5D-B38B-40DB-05E501713F9F}"/>
              </a:ext>
            </a:extLst>
          </p:cNvPr>
          <p:cNvSpPr>
            <a:spLocks noGrp="1"/>
          </p:cNvSpPr>
          <p:nvPr>
            <p:ph type="body" sz="quarter" idx="13"/>
          </p:nvPr>
        </p:nvSpPr>
        <p:spPr/>
        <p:txBody>
          <a:bodyPr/>
          <a:lstStyle/>
          <a:p>
            <a:pPr lvl="0"/>
            <a:r>
              <a:rPr lang="de-DE" dirty="0"/>
              <a:t>STEP II  </a:t>
            </a:r>
            <a:r>
              <a:rPr lang="en-US" dirty="0"/>
              <a:t>Further analysis: magnitudes and THD (Total harmonic </a:t>
            </a:r>
            <a:r>
              <a:rPr lang="en-US" dirty="0" err="1"/>
              <a:t>Distorsion</a:t>
            </a:r>
            <a:r>
              <a:rPr lang="en-US" dirty="0"/>
              <a:t>)</a:t>
            </a:r>
          </a:p>
        </p:txBody>
      </p:sp>
      <p:sp>
        <p:nvSpPr>
          <p:cNvPr id="3" name="Titel 2">
            <a:extLst>
              <a:ext uri="{FF2B5EF4-FFF2-40B4-BE49-F238E27FC236}">
                <a16:creationId xmlns:a16="http://schemas.microsoft.com/office/drawing/2014/main" id="{230E4B15-7280-948C-DF91-F9028902D94F}"/>
              </a:ext>
            </a:extLst>
          </p:cNvPr>
          <p:cNvSpPr>
            <a:spLocks noGrp="1"/>
          </p:cNvSpPr>
          <p:nvPr>
            <p:ph type="title"/>
          </p:nvPr>
        </p:nvSpPr>
        <p:spPr/>
        <p:txBody>
          <a:bodyPr/>
          <a:lstStyle/>
          <a:p>
            <a:r>
              <a:rPr lang="de-DE" dirty="0"/>
              <a:t>Zielfunktion für Eigenschaften des Magneten</a:t>
            </a:r>
            <a:br>
              <a:rPr lang="de-DE" dirty="0"/>
            </a:br>
            <a:endParaRPr lang="de-DE" b="0" dirty="0"/>
          </a:p>
        </p:txBody>
      </p:sp>
      <p:sp>
        <p:nvSpPr>
          <p:cNvPr id="6" name="Foliennummernplatzhalter 5">
            <a:extLst>
              <a:ext uri="{FF2B5EF4-FFF2-40B4-BE49-F238E27FC236}">
                <a16:creationId xmlns:a16="http://schemas.microsoft.com/office/drawing/2014/main" id="{92329766-C772-BA62-C51B-A25A1B145EAE}"/>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10D83-73B2-4D20-BE53-AA27B2521160}" type="slidenum">
              <a:rPr kumimoji="0" lang="de-DE" sz="9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de-DE" sz="9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4" name="Textfeld 3">
            <a:extLst>
              <a:ext uri="{FF2B5EF4-FFF2-40B4-BE49-F238E27FC236}">
                <a16:creationId xmlns:a16="http://schemas.microsoft.com/office/drawing/2014/main" id="{553CBCDE-0830-9A96-5BB8-26E60788D6D0}"/>
              </a:ext>
            </a:extLst>
          </p:cNvPr>
          <p:cNvSpPr txBox="1"/>
          <p:nvPr/>
        </p:nvSpPr>
        <p:spPr bwMode="gray">
          <a:xfrm>
            <a:off x="1272000" y="5938684"/>
            <a:ext cx="2707472" cy="215444"/>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600"/>
              </a:spcBef>
              <a:spcAft>
                <a:spcPts val="0"/>
              </a:spcAft>
              <a:buClr>
                <a:srgbClr val="00893D"/>
              </a:buClr>
              <a:buSzTx/>
              <a:buFontTx/>
              <a:buNone/>
              <a:tabLst/>
              <a:defRPr/>
            </a:pPr>
            <a:r>
              <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g) Magnetfeldstärke ohne </a:t>
            </a:r>
            <a:r>
              <a:rPr kumimoji="0" lang="de-DE"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Koaxialität</a:t>
            </a:r>
            <a:endPar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pic>
        <p:nvPicPr>
          <p:cNvPr id="11" name="Grafik 10">
            <a:extLst>
              <a:ext uri="{FF2B5EF4-FFF2-40B4-BE49-F238E27FC236}">
                <a16:creationId xmlns:a16="http://schemas.microsoft.com/office/drawing/2014/main" id="{92B6BDD8-920B-2DA6-78A3-319D89FFA128}"/>
              </a:ext>
            </a:extLst>
          </p:cNvPr>
          <p:cNvPicPr>
            <a:picLocks noChangeAspect="1"/>
          </p:cNvPicPr>
          <p:nvPr/>
        </p:nvPicPr>
        <p:blipFill>
          <a:blip r:embed="rId3"/>
          <a:stretch>
            <a:fillRect/>
          </a:stretch>
        </p:blipFill>
        <p:spPr>
          <a:xfrm>
            <a:off x="5312578" y="1628775"/>
            <a:ext cx="6220006" cy="3905401"/>
          </a:xfrm>
          <a:prstGeom prst="rect">
            <a:avLst/>
          </a:prstGeom>
        </p:spPr>
      </p:pic>
      <p:sp>
        <p:nvSpPr>
          <p:cNvPr id="20" name="Textfeld 19">
            <a:extLst>
              <a:ext uri="{FF2B5EF4-FFF2-40B4-BE49-F238E27FC236}">
                <a16:creationId xmlns:a16="http://schemas.microsoft.com/office/drawing/2014/main" id="{463FF83D-7DB3-7D87-430A-47B3D945B136}"/>
              </a:ext>
            </a:extLst>
          </p:cNvPr>
          <p:cNvSpPr txBox="1"/>
          <p:nvPr/>
        </p:nvSpPr>
        <p:spPr bwMode="gray">
          <a:xfrm>
            <a:off x="6665495" y="5938684"/>
            <a:ext cx="3297599" cy="215444"/>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600"/>
              </a:spcBef>
              <a:spcAft>
                <a:spcPts val="0"/>
              </a:spcAft>
              <a:buClr>
                <a:srgbClr val="00893D"/>
              </a:buClr>
              <a:buSzTx/>
              <a:buFontTx/>
              <a:buNone/>
              <a:tabLst/>
              <a:defRPr/>
            </a:pPr>
            <a:r>
              <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h) Magnetfeldstärke und THD bei </a:t>
            </a:r>
            <a:r>
              <a:rPr kumimoji="0" lang="de-DE"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Koaxialität</a:t>
            </a:r>
            <a:endPar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pic>
        <p:nvPicPr>
          <p:cNvPr id="23" name="Grafik 22">
            <a:extLst>
              <a:ext uri="{FF2B5EF4-FFF2-40B4-BE49-F238E27FC236}">
                <a16:creationId xmlns:a16="http://schemas.microsoft.com/office/drawing/2014/main" id="{005CB2E9-9558-0E62-7B75-062C01BECDB0}"/>
              </a:ext>
            </a:extLst>
          </p:cNvPr>
          <p:cNvPicPr>
            <a:picLocks noChangeAspect="1"/>
          </p:cNvPicPr>
          <p:nvPr/>
        </p:nvPicPr>
        <p:blipFill rotWithShape="1">
          <a:blip r:embed="rId4"/>
          <a:srcRect l="1183" t="2974" r="53422" b="6258"/>
          <a:stretch/>
        </p:blipFill>
        <p:spPr>
          <a:xfrm>
            <a:off x="659416" y="1632711"/>
            <a:ext cx="3713747" cy="2082928"/>
          </a:xfrm>
          <a:prstGeom prst="rect">
            <a:avLst/>
          </a:prstGeom>
        </p:spPr>
      </p:pic>
      <p:pic>
        <p:nvPicPr>
          <p:cNvPr id="24" name="Grafik 23">
            <a:extLst>
              <a:ext uri="{FF2B5EF4-FFF2-40B4-BE49-F238E27FC236}">
                <a16:creationId xmlns:a16="http://schemas.microsoft.com/office/drawing/2014/main" id="{6D40FD7D-BDFD-4409-CDD1-C52500A8FD13}"/>
              </a:ext>
            </a:extLst>
          </p:cNvPr>
          <p:cNvPicPr>
            <a:picLocks noChangeAspect="1"/>
          </p:cNvPicPr>
          <p:nvPr/>
        </p:nvPicPr>
        <p:blipFill rotWithShape="1">
          <a:blip r:embed="rId4"/>
          <a:srcRect l="54663" t="-2640" r="1389" b="6083"/>
          <a:stretch/>
        </p:blipFill>
        <p:spPr>
          <a:xfrm>
            <a:off x="601579" y="3581475"/>
            <a:ext cx="3713747" cy="2288735"/>
          </a:xfrm>
          <a:prstGeom prst="rect">
            <a:avLst/>
          </a:prstGeom>
        </p:spPr>
      </p:pic>
    </p:spTree>
    <p:extLst>
      <p:ext uri="{BB962C8B-B14F-4D97-AF65-F5344CB8AC3E}">
        <p14:creationId xmlns:p14="http://schemas.microsoft.com/office/powerpoint/2010/main" val="3051080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59A0B57D-E20C-4DDB-574A-F63EAAC21458}"/>
              </a:ext>
            </a:extLst>
          </p:cNvPr>
          <p:cNvPicPr>
            <a:picLocks noChangeAspect="1"/>
          </p:cNvPicPr>
          <p:nvPr/>
        </p:nvPicPr>
        <p:blipFill>
          <a:blip r:embed="rId3"/>
          <a:stretch>
            <a:fillRect/>
          </a:stretch>
        </p:blipFill>
        <p:spPr>
          <a:xfrm>
            <a:off x="841279" y="892109"/>
            <a:ext cx="5039158" cy="2508948"/>
          </a:xfrm>
          <a:prstGeom prst="rect">
            <a:avLst/>
          </a:prstGeom>
        </p:spPr>
      </p:pic>
      <p:pic>
        <p:nvPicPr>
          <p:cNvPr id="14" name="Grafik 13">
            <a:extLst>
              <a:ext uri="{FF2B5EF4-FFF2-40B4-BE49-F238E27FC236}">
                <a16:creationId xmlns:a16="http://schemas.microsoft.com/office/drawing/2014/main" id="{84D5A919-75CD-FF33-2BA3-AEB9D5651AD6}"/>
              </a:ext>
            </a:extLst>
          </p:cNvPr>
          <p:cNvPicPr>
            <a:picLocks noChangeAspect="1"/>
          </p:cNvPicPr>
          <p:nvPr/>
        </p:nvPicPr>
        <p:blipFill>
          <a:blip r:embed="rId4"/>
          <a:stretch>
            <a:fillRect/>
          </a:stretch>
        </p:blipFill>
        <p:spPr>
          <a:xfrm>
            <a:off x="5891816" y="661809"/>
            <a:ext cx="5724474" cy="1803143"/>
          </a:xfrm>
          <a:prstGeom prst="rect">
            <a:avLst/>
          </a:prstGeom>
        </p:spPr>
      </p:pic>
      <p:sp>
        <p:nvSpPr>
          <p:cNvPr id="27" name="Textfeld 26">
            <a:extLst>
              <a:ext uri="{FF2B5EF4-FFF2-40B4-BE49-F238E27FC236}">
                <a16:creationId xmlns:a16="http://schemas.microsoft.com/office/drawing/2014/main" id="{C2A4E52F-FA3F-B1FE-6FAB-A511BB225AA9}"/>
              </a:ext>
            </a:extLst>
          </p:cNvPr>
          <p:cNvSpPr txBox="1"/>
          <p:nvPr/>
        </p:nvSpPr>
        <p:spPr bwMode="gray">
          <a:xfrm>
            <a:off x="1769162" y="3283201"/>
            <a:ext cx="2190750" cy="307777"/>
          </a:xfrm>
          <a:prstGeom prst="rect">
            <a:avLst/>
          </a:prstGeom>
          <a:noFill/>
        </p:spPr>
        <p:txBody>
          <a:bodyPr vert="horz" wrap="square" lIns="0" tIns="0" rIns="0" bIns="0" rtlCol="0">
            <a:spAutoFit/>
          </a:bodyPr>
          <a:lstStyle/>
          <a:p>
            <a:pPr algn="l" rtl="0" eaLnBrk="1" fontAlgn="auto" hangingPunct="1">
              <a:lnSpc>
                <a:spcPct val="100000"/>
              </a:lnSpc>
              <a:spcBef>
                <a:spcPts val="600"/>
              </a:spcBef>
              <a:spcAft>
                <a:spcPts val="0"/>
              </a:spcAft>
              <a:buClr>
                <a:srgbClr val="00893D"/>
              </a:buClr>
            </a:pPr>
            <a:r>
              <a:rPr lang="de-DE" sz="2000" dirty="0"/>
              <a:t> </a:t>
            </a:r>
            <a:r>
              <a:rPr lang="de-DE" sz="1400" dirty="0"/>
              <a:t>(g) Illustration </a:t>
            </a:r>
            <a:r>
              <a:rPr lang="de-DE" sz="1400" dirty="0" err="1"/>
              <a:t>of</a:t>
            </a:r>
            <a:r>
              <a:rPr lang="de-DE" sz="1400" dirty="0"/>
              <a:t> </a:t>
            </a:r>
            <a:r>
              <a:rPr lang="de-DE" sz="1400" dirty="0" err="1"/>
              <a:t>magnet</a:t>
            </a:r>
            <a:endParaRPr lang="de-DE" sz="1400" dirty="0"/>
          </a:p>
        </p:txBody>
      </p:sp>
      <p:sp>
        <p:nvSpPr>
          <p:cNvPr id="28" name="Pfeil: nach rechts 27">
            <a:extLst>
              <a:ext uri="{FF2B5EF4-FFF2-40B4-BE49-F238E27FC236}">
                <a16:creationId xmlns:a16="http://schemas.microsoft.com/office/drawing/2014/main" id="{F233F5F3-60DD-5939-3ACA-42B5791D604F}"/>
              </a:ext>
            </a:extLst>
          </p:cNvPr>
          <p:cNvSpPr/>
          <p:nvPr/>
        </p:nvSpPr>
        <p:spPr bwMode="gray">
          <a:xfrm>
            <a:off x="2167678" y="2554747"/>
            <a:ext cx="1193180" cy="200722"/>
          </a:xfrm>
          <a:prstGeom prst="rightArrow">
            <a:avLst/>
          </a:prstGeom>
          <a:solidFill>
            <a:srgbClr val="7030A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000000"/>
              </a:solidFill>
              <a:latin typeface="Calibri" panose="020F0502020204030204" pitchFamily="34" charset="0"/>
            </a:endParaRPr>
          </a:p>
        </p:txBody>
      </p:sp>
      <p:sp>
        <p:nvSpPr>
          <p:cNvPr id="29" name="Textfeld 28">
            <a:extLst>
              <a:ext uri="{FF2B5EF4-FFF2-40B4-BE49-F238E27FC236}">
                <a16:creationId xmlns:a16="http://schemas.microsoft.com/office/drawing/2014/main" id="{9B809BE7-D3B6-19C2-8994-48F7A1A7B32F}"/>
              </a:ext>
            </a:extLst>
          </p:cNvPr>
          <p:cNvSpPr txBox="1"/>
          <p:nvPr/>
        </p:nvSpPr>
        <p:spPr bwMode="gray">
          <a:xfrm>
            <a:off x="1822159" y="2860038"/>
            <a:ext cx="1884218" cy="215444"/>
          </a:xfrm>
          <a:prstGeom prst="rect">
            <a:avLst/>
          </a:prstGeom>
          <a:noFill/>
        </p:spPr>
        <p:txBody>
          <a:bodyPr vert="horz" wrap="square" lIns="0" tIns="0" rIns="0" bIns="0" rtlCol="0">
            <a:spAutoFit/>
          </a:bodyPr>
          <a:lstStyle/>
          <a:p>
            <a:pPr algn="l" rtl="0" eaLnBrk="1" fontAlgn="auto" hangingPunct="1">
              <a:lnSpc>
                <a:spcPct val="100000"/>
              </a:lnSpc>
              <a:spcBef>
                <a:spcPts val="600"/>
              </a:spcBef>
              <a:spcAft>
                <a:spcPts val="0"/>
              </a:spcAft>
              <a:buClr>
                <a:srgbClr val="00893D"/>
              </a:buClr>
            </a:pPr>
            <a:r>
              <a:rPr lang="de-DE" sz="1400" b="0" i="0" u="none" baseline="0" dirty="0" err="1">
                <a:solidFill>
                  <a:srgbClr val="7030A0"/>
                </a:solidFill>
                <a:latin typeface="Calibri" panose="020F0502020204030204" pitchFamily="34" charset="0"/>
              </a:rPr>
              <a:t>Magnetisation</a:t>
            </a:r>
            <a:r>
              <a:rPr lang="de-DE" sz="1400" b="0" i="0" u="none" baseline="0" dirty="0">
                <a:solidFill>
                  <a:srgbClr val="7030A0"/>
                </a:solidFill>
                <a:latin typeface="Calibri" panose="020F0502020204030204" pitchFamily="34" charset="0"/>
              </a:rPr>
              <a:t> </a:t>
            </a:r>
            <a:r>
              <a:rPr lang="de-DE" sz="1400" b="0" i="0" u="none" baseline="0" dirty="0" err="1">
                <a:solidFill>
                  <a:srgbClr val="7030A0"/>
                </a:solidFill>
                <a:latin typeface="Calibri" panose="020F0502020204030204" pitchFamily="34" charset="0"/>
              </a:rPr>
              <a:t>direction</a:t>
            </a:r>
            <a:endParaRPr lang="de-DE" sz="1400" b="0" i="0" u="none" baseline="0" dirty="0">
              <a:solidFill>
                <a:srgbClr val="7030A0"/>
              </a:solidFill>
              <a:latin typeface="Calibri" panose="020F0502020204030204" pitchFamily="34" charset="0"/>
            </a:endParaRPr>
          </a:p>
        </p:txBody>
      </p:sp>
      <p:pic>
        <p:nvPicPr>
          <p:cNvPr id="15" name="Grafik 14">
            <a:extLst>
              <a:ext uri="{FF2B5EF4-FFF2-40B4-BE49-F238E27FC236}">
                <a16:creationId xmlns:a16="http://schemas.microsoft.com/office/drawing/2014/main" id="{ABA0054B-9742-9A68-BF70-7CFACF0F3874}"/>
              </a:ext>
            </a:extLst>
          </p:cNvPr>
          <p:cNvPicPr>
            <a:picLocks noChangeAspect="1"/>
          </p:cNvPicPr>
          <p:nvPr/>
        </p:nvPicPr>
        <p:blipFill>
          <a:blip r:embed="rId5"/>
          <a:stretch>
            <a:fillRect/>
          </a:stretch>
        </p:blipFill>
        <p:spPr>
          <a:xfrm>
            <a:off x="6052773" y="2627907"/>
            <a:ext cx="5640601" cy="3518724"/>
          </a:xfrm>
          <a:prstGeom prst="rect">
            <a:avLst/>
          </a:prstGeom>
        </p:spPr>
      </p:pic>
      <p:sp>
        <p:nvSpPr>
          <p:cNvPr id="2" name="Textplatzhalter 1">
            <a:extLst>
              <a:ext uri="{FF2B5EF4-FFF2-40B4-BE49-F238E27FC236}">
                <a16:creationId xmlns:a16="http://schemas.microsoft.com/office/drawing/2014/main" id="{3DA4EA29-6A5D-B38B-40DB-05E501713F9F}"/>
              </a:ext>
            </a:extLst>
          </p:cNvPr>
          <p:cNvSpPr>
            <a:spLocks noGrp="1"/>
          </p:cNvSpPr>
          <p:nvPr>
            <p:ph type="body" sz="quarter" idx="13"/>
          </p:nvPr>
        </p:nvSpPr>
        <p:spPr/>
        <p:txBody>
          <a:bodyPr/>
          <a:lstStyle/>
          <a:p>
            <a:pPr lvl="0"/>
            <a:r>
              <a:rPr lang="de-DE" dirty="0"/>
              <a:t>STEP II  </a:t>
            </a:r>
            <a:r>
              <a:rPr lang="en-US" dirty="0"/>
              <a:t>Further analysis: magnitudes and THD (Total harmonic </a:t>
            </a:r>
            <a:r>
              <a:rPr lang="en-US" dirty="0" err="1"/>
              <a:t>Distorsion</a:t>
            </a:r>
            <a:r>
              <a:rPr lang="en-US" dirty="0"/>
              <a:t>)</a:t>
            </a:r>
          </a:p>
        </p:txBody>
      </p:sp>
      <p:sp>
        <p:nvSpPr>
          <p:cNvPr id="3" name="Titel 2">
            <a:extLst>
              <a:ext uri="{FF2B5EF4-FFF2-40B4-BE49-F238E27FC236}">
                <a16:creationId xmlns:a16="http://schemas.microsoft.com/office/drawing/2014/main" id="{230E4B15-7280-948C-DF91-F9028902D94F}"/>
              </a:ext>
            </a:extLst>
          </p:cNvPr>
          <p:cNvSpPr>
            <a:spLocks noGrp="1"/>
          </p:cNvSpPr>
          <p:nvPr>
            <p:ph type="title"/>
          </p:nvPr>
        </p:nvSpPr>
        <p:spPr/>
        <p:txBody>
          <a:bodyPr/>
          <a:lstStyle/>
          <a:p>
            <a:r>
              <a:rPr lang="de-DE" b="1" dirty="0" err="1"/>
              <a:t>Objective</a:t>
            </a:r>
            <a:r>
              <a:rPr lang="de-DE" b="1" dirty="0"/>
              <a:t> </a:t>
            </a:r>
            <a:r>
              <a:rPr lang="de-DE" b="1" dirty="0" err="1"/>
              <a:t>function</a:t>
            </a:r>
            <a:br>
              <a:rPr lang="de-DE" dirty="0"/>
            </a:br>
            <a:br>
              <a:rPr lang="de-DE" dirty="0"/>
            </a:br>
            <a:endParaRPr lang="de-DE" b="0" dirty="0"/>
          </a:p>
        </p:txBody>
      </p:sp>
      <p:sp>
        <p:nvSpPr>
          <p:cNvPr id="6" name="Foliennummernplatzhalter 5">
            <a:extLst>
              <a:ext uri="{FF2B5EF4-FFF2-40B4-BE49-F238E27FC236}">
                <a16:creationId xmlns:a16="http://schemas.microsoft.com/office/drawing/2014/main" id="{92329766-C772-BA62-C51B-A25A1B145EAE}"/>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10D83-73B2-4D20-BE53-AA27B2521160}" type="slidenum">
              <a:rPr kumimoji="0" lang="de-DE" sz="9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e-DE" sz="9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20" name="Textfeld 19">
            <a:extLst>
              <a:ext uri="{FF2B5EF4-FFF2-40B4-BE49-F238E27FC236}">
                <a16:creationId xmlns:a16="http://schemas.microsoft.com/office/drawing/2014/main" id="{463FF83D-7DB3-7D87-430A-47B3D945B136}"/>
              </a:ext>
            </a:extLst>
          </p:cNvPr>
          <p:cNvSpPr txBox="1"/>
          <p:nvPr/>
        </p:nvSpPr>
        <p:spPr bwMode="gray">
          <a:xfrm>
            <a:off x="7094879" y="6163795"/>
            <a:ext cx="3556387" cy="215444"/>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600"/>
              </a:spcBef>
              <a:spcAft>
                <a:spcPts val="0"/>
              </a:spcAft>
              <a:buClr>
                <a:srgbClr val="00893D"/>
              </a:buClr>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r>
              <a:rPr kumimoji="0" lang="en-US"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i</a:t>
            </a: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Magnetic field strength and THD for </a:t>
            </a:r>
            <a:r>
              <a:rPr kumimoji="0" lang="en-US"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coaxiality</a:t>
            </a:r>
            <a:endPar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4" name="Textfeld 3">
            <a:extLst>
              <a:ext uri="{FF2B5EF4-FFF2-40B4-BE49-F238E27FC236}">
                <a16:creationId xmlns:a16="http://schemas.microsoft.com/office/drawing/2014/main" id="{553CBCDE-0830-9A96-5BB8-26E60788D6D0}"/>
              </a:ext>
            </a:extLst>
          </p:cNvPr>
          <p:cNvSpPr txBox="1"/>
          <p:nvPr/>
        </p:nvSpPr>
        <p:spPr bwMode="gray">
          <a:xfrm>
            <a:off x="7234322" y="2438864"/>
            <a:ext cx="3277500" cy="215444"/>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600"/>
              </a:spcBef>
              <a:spcAft>
                <a:spcPts val="0"/>
              </a:spcAft>
              <a:buClr>
                <a:srgbClr val="00893D"/>
              </a:buClr>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(h) Magnetic field strength without </a:t>
            </a:r>
            <a:r>
              <a:rPr kumimoji="0" lang="en-US"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coaxiality</a:t>
            </a:r>
            <a:endPar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2F3AE3C5-52E9-2B14-01BC-4FCB6CB03DD1}"/>
                  </a:ext>
                </a:extLst>
              </p:cNvPr>
              <p:cNvSpPr txBox="1"/>
              <p:nvPr/>
            </p:nvSpPr>
            <p:spPr bwMode="gray">
              <a:xfrm>
                <a:off x="1122525" y="4229075"/>
                <a:ext cx="3883818" cy="37317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de-DE" sz="1800" b="1" i="1"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ctrlPr>
                        </m:sSubPr>
                        <m:e>
                          <m:r>
                            <a:rPr kumimoji="0" lang="de-DE" sz="18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𝑓</m:t>
                          </m:r>
                        </m:e>
                        <m:sub>
                          <m:r>
                            <a:rPr kumimoji="0" lang="de-DE" sz="18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𝑐𝑜𝑠𝑡</m:t>
                          </m:r>
                        </m:sub>
                      </m:sSub>
                      <m:r>
                        <a:rPr kumimoji="0" lang="de-DE" sz="18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m:t>
                      </m:r>
                      <m:r>
                        <a:rPr kumimoji="0" lang="de-DE" sz="18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𝑝</m:t>
                      </m:r>
                      <m:r>
                        <a:rPr kumimoji="0" lang="de-DE" sz="18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m:t>
                      </m:r>
                      <m:sSub>
                        <m:sSubPr>
                          <m:ctrlPr>
                            <a:rPr kumimoji="0" lang="de-DE" sz="18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sSubPr>
                        <m:e>
                          <m:r>
                            <a:rPr kumimoji="0" lang="de-DE" sz="18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𝐵</m:t>
                          </m:r>
                        </m:e>
                        <m:sub>
                          <m:r>
                            <a:rPr kumimoji="0" lang="de-DE" sz="18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𝑟𝑒𝑚</m:t>
                          </m:r>
                        </m:sub>
                      </m:sSub>
                      <m:r>
                        <a:rPr kumimoji="0" lang="de-DE" sz="18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m:t>
                      </m:r>
                      <m:r>
                        <a:rPr kumimoji="0" lang="de-DE" sz="18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𝜌</m:t>
                      </m:r>
                      <m:r>
                        <a:rPr kumimoji="0" lang="de-DE" sz="18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m:t>
                      </m:r>
                      <m:sSub>
                        <m:sSubPr>
                          <m:ctrlPr>
                            <a:rPr kumimoji="0" lang="de-DE" sz="18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sSubPr>
                        <m:e>
                          <m:r>
                            <a:rPr kumimoji="0" lang="de-DE" sz="18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𝐵</m:t>
                          </m:r>
                        </m:e>
                        <m:sub>
                          <m:r>
                            <a:rPr kumimoji="0" lang="de-DE" sz="18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𝑟𝑒𝑚</m:t>
                          </m:r>
                        </m:sub>
                      </m:sSub>
                      <m:r>
                        <a:rPr kumimoji="0" lang="de-DE" sz="18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m:t>
                      </m:r>
                      <m:r>
                        <a:rPr kumimoji="0" lang="de-DE" sz="18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𝜋</m:t>
                      </m:r>
                      <m:sSubSup>
                        <m:sSubSupPr>
                          <m:ctrlPr>
                            <a:rPr kumimoji="0" lang="de-DE" sz="18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sSubSupPr>
                        <m:e>
                          <m:r>
                            <a:rPr kumimoji="0" lang="de-DE" sz="18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𝑟</m:t>
                          </m:r>
                        </m:e>
                        <m:sub>
                          <m:r>
                            <a:rPr kumimoji="0" lang="de-DE" sz="18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𝑀</m:t>
                          </m:r>
                        </m:sub>
                        <m:sup>
                          <m:r>
                            <a:rPr kumimoji="0" lang="de-DE" sz="18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2</m:t>
                          </m:r>
                        </m:sup>
                      </m:sSubSup>
                      <m:sSub>
                        <m:sSubPr>
                          <m:ctrlPr>
                            <a:rPr kumimoji="0" lang="de-DE" sz="18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sSubPr>
                        <m:e>
                          <m:r>
                            <a:rPr kumimoji="0" lang="de-DE" sz="18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𝑙</m:t>
                          </m:r>
                        </m:e>
                        <m:sub>
                          <m:r>
                            <a:rPr kumimoji="0" lang="de-DE" sz="18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𝑀</m:t>
                          </m:r>
                        </m:sub>
                      </m:sSub>
                    </m:oMath>
                  </m:oMathPara>
                </a14:m>
                <a:endParaRPr kumimoji="0" lang="de-DE" sz="18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mc:Choice>
        <mc:Fallback xmlns="">
          <p:sp>
            <p:nvSpPr>
              <p:cNvPr id="7" name="Textfeld 6">
                <a:extLst>
                  <a:ext uri="{FF2B5EF4-FFF2-40B4-BE49-F238E27FC236}">
                    <a16:creationId xmlns:a16="http://schemas.microsoft.com/office/drawing/2014/main" id="{2F3AE3C5-52E9-2B14-01BC-4FCB6CB03DD1}"/>
                  </a:ext>
                </a:extLst>
              </p:cNvPr>
              <p:cNvSpPr txBox="1">
                <a:spLocks noRot="1" noChangeAspect="1" noMove="1" noResize="1" noEditPoints="1" noAdjustHandles="1" noChangeArrowheads="1" noChangeShapeType="1" noTextEdit="1"/>
              </p:cNvSpPr>
              <p:nvPr/>
            </p:nvSpPr>
            <p:spPr bwMode="gray">
              <a:xfrm>
                <a:off x="1122525" y="4229075"/>
                <a:ext cx="3883818" cy="373179"/>
              </a:xfrm>
              <a:prstGeom prst="rect">
                <a:avLst/>
              </a:prstGeom>
              <a:blipFill>
                <a:blip r:embed="rId6"/>
                <a:stretch>
                  <a:fillRect b="-1311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graphicFrame>
            <p:nvGraphicFramePr>
              <p:cNvPr id="8" name="Tabelle 7">
                <a:extLst>
                  <a:ext uri="{FF2B5EF4-FFF2-40B4-BE49-F238E27FC236}">
                    <a16:creationId xmlns:a16="http://schemas.microsoft.com/office/drawing/2014/main" id="{ADECDB8E-FB35-F7EB-7D03-E17B3C7A62D2}"/>
                  </a:ext>
                </a:extLst>
              </p:cNvPr>
              <p:cNvGraphicFramePr>
                <a:graphicFrameLocks noGrp="1"/>
              </p:cNvGraphicFramePr>
              <p:nvPr>
                <p:extLst>
                  <p:ext uri="{D42A27DB-BD31-4B8C-83A1-F6EECF244321}">
                    <p14:modId xmlns:p14="http://schemas.microsoft.com/office/powerpoint/2010/main" val="1473220484"/>
                  </p:ext>
                </p:extLst>
              </p:nvPr>
            </p:nvGraphicFramePr>
            <p:xfrm>
              <a:off x="876855" y="4666760"/>
              <a:ext cx="4323544" cy="1706880"/>
            </p:xfrm>
            <a:graphic>
              <a:graphicData uri="http://schemas.openxmlformats.org/drawingml/2006/table">
                <a:tbl>
                  <a:tblPr firstRow="1" firstCol="1" bandRow="1">
                    <a:tableStyleId>{44C66F81-60D0-41F3-BD94-36A2124DB039}</a:tableStyleId>
                  </a:tblPr>
                  <a:tblGrid>
                    <a:gridCol w="1080886">
                      <a:extLst>
                        <a:ext uri="{9D8B030D-6E8A-4147-A177-3AD203B41FA5}">
                          <a16:colId xmlns:a16="http://schemas.microsoft.com/office/drawing/2014/main" val="3616718155"/>
                        </a:ext>
                      </a:extLst>
                    </a:gridCol>
                    <a:gridCol w="1080886">
                      <a:extLst>
                        <a:ext uri="{9D8B030D-6E8A-4147-A177-3AD203B41FA5}">
                          <a16:colId xmlns:a16="http://schemas.microsoft.com/office/drawing/2014/main" val="534221526"/>
                        </a:ext>
                      </a:extLst>
                    </a:gridCol>
                    <a:gridCol w="1080886">
                      <a:extLst>
                        <a:ext uri="{9D8B030D-6E8A-4147-A177-3AD203B41FA5}">
                          <a16:colId xmlns:a16="http://schemas.microsoft.com/office/drawing/2014/main" val="1443644675"/>
                        </a:ext>
                      </a:extLst>
                    </a:gridCol>
                    <a:gridCol w="1080886">
                      <a:extLst>
                        <a:ext uri="{9D8B030D-6E8A-4147-A177-3AD203B41FA5}">
                          <a16:colId xmlns:a16="http://schemas.microsoft.com/office/drawing/2014/main" val="1935347301"/>
                        </a:ext>
                      </a:extLst>
                    </a:gridCol>
                  </a:tblGrid>
                  <a:tr h="130039">
                    <a:tc>
                      <a:txBody>
                        <a:bodyPr/>
                        <a:lstStyle/>
                        <a:p>
                          <a:r>
                            <a:rPr lang="de-DE" sz="1400" dirty="0">
                              <a:effectLst/>
                            </a:rPr>
                            <a:t> </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14:m>
                            <m:oMath xmlns:m="http://schemas.openxmlformats.org/officeDocument/2006/math">
                              <m:sSub>
                                <m:sSubPr>
                                  <m:ctrlPr>
                                    <a:rPr lang="de-DE" sz="1400" i="1">
                                      <a:effectLst/>
                                      <a:latin typeface="Cambria Math" panose="02040503050406030204" pitchFamily="18" charset="0"/>
                                    </a:rPr>
                                  </m:ctrlPr>
                                </m:sSubPr>
                                <m:e>
                                  <m:r>
                                    <a:rPr lang="de-DE" sz="1400">
                                      <a:effectLst/>
                                      <a:latin typeface="Cambria Math" panose="02040503050406030204" pitchFamily="18" charset="0"/>
                                    </a:rPr>
                                    <m:t>𝐵</m:t>
                                  </m:r>
                                </m:e>
                                <m:sub>
                                  <m:r>
                                    <a:rPr lang="de-DE" sz="1400">
                                      <a:effectLst/>
                                      <a:latin typeface="Cambria Math" panose="02040503050406030204" pitchFamily="18" charset="0"/>
                                    </a:rPr>
                                    <m:t>𝑟𝑒𝑚</m:t>
                                  </m:r>
                                </m:sub>
                              </m:sSub>
                            </m:oMath>
                          </a14:m>
                          <a:r>
                            <a:rPr lang="de-DE" sz="1400" dirty="0">
                              <a:effectLst/>
                            </a:rPr>
                            <a:t> /T</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dirty="0">
                              <a:effectLst/>
                            </a:rPr>
                            <a:t>p /$/kg</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ρ /</a:t>
                          </a:r>
                          <a:r>
                            <a:rPr lang="de-DE" sz="1400" dirty="0">
                              <a:effectLst/>
                            </a:rPr>
                            <a:t>kg/m</a:t>
                          </a:r>
                          <a:r>
                            <a:rPr lang="de-DE" sz="1400" baseline="30000" dirty="0">
                              <a:effectLst/>
                            </a:rPr>
                            <a:t>3</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8749720"/>
                      </a:ext>
                    </a:extLst>
                  </a:tr>
                  <a:tr h="260078">
                    <a:tc>
                      <a:txBody>
                        <a:bodyPr/>
                        <a:lstStyle/>
                        <a:p>
                          <a:r>
                            <a:rPr lang="de-DE" sz="1400" dirty="0" err="1">
                              <a:effectLst/>
                            </a:rPr>
                            <a:t>NdFeB</a:t>
                          </a:r>
                          <a:r>
                            <a:rPr lang="de-DE" sz="1400" dirty="0">
                              <a:effectLst/>
                            </a:rPr>
                            <a:t> </a:t>
                          </a:r>
                          <a:r>
                            <a:rPr lang="de-DE" sz="1400" dirty="0" err="1">
                              <a:effectLst/>
                            </a:rPr>
                            <a:t>sintened</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1.2</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70.00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7500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7318972"/>
                      </a:ext>
                    </a:extLst>
                  </a:tr>
                  <a:tr h="130039">
                    <a:tc>
                      <a:txBody>
                        <a:bodyPr/>
                        <a:lstStyle/>
                        <a:p>
                          <a:r>
                            <a:rPr lang="de-DE" sz="1400" dirty="0" err="1">
                              <a:effectLst/>
                            </a:rPr>
                            <a:t>SmCo</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1.0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dirty="0">
                              <a:effectLst/>
                            </a:rPr>
                            <a:t>95.00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dirty="0">
                              <a:effectLst/>
                            </a:rPr>
                            <a:t>8300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0421414"/>
                      </a:ext>
                    </a:extLst>
                  </a:tr>
                  <a:tr h="260078">
                    <a:tc>
                      <a:txBody>
                        <a:bodyPr/>
                        <a:lstStyle/>
                        <a:p>
                          <a:r>
                            <a:rPr lang="de-DE" sz="1400" dirty="0" err="1">
                              <a:effectLst/>
                            </a:rPr>
                            <a:t>NdFeB</a:t>
                          </a:r>
                          <a:r>
                            <a:rPr lang="de-DE" sz="1400" dirty="0">
                              <a:effectLst/>
                            </a:rPr>
                            <a:t> </a:t>
                          </a:r>
                          <a:r>
                            <a:rPr lang="de-DE" sz="1400" dirty="0" err="1">
                              <a:effectLst/>
                            </a:rPr>
                            <a:t>bonded</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0.8</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dirty="0">
                              <a:effectLst/>
                            </a:rPr>
                            <a:t>91.00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dirty="0">
                              <a:effectLst/>
                            </a:rPr>
                            <a:t>5950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2584707"/>
                      </a:ext>
                    </a:extLst>
                  </a:tr>
                  <a:tr h="130039">
                    <a:tc>
                      <a:txBody>
                        <a:bodyPr/>
                        <a:lstStyle/>
                        <a:p>
                          <a:r>
                            <a:rPr lang="de-DE" sz="1400" dirty="0">
                              <a:effectLst/>
                            </a:rPr>
                            <a:t>Ferrite</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0.3</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6.40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7300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6680011"/>
                      </a:ext>
                    </a:extLst>
                  </a:tr>
                  <a:tr h="130039">
                    <a:tc gridSpan="4">
                      <a:txBody>
                        <a:bodyPr/>
                        <a:lstStyle/>
                        <a:p>
                          <a:r>
                            <a:rPr lang="de-DE" sz="1400" b="0" dirty="0">
                              <a:effectLst/>
                            </a:rPr>
                            <a:t>Table 1: Unit </a:t>
                          </a:r>
                          <a:r>
                            <a:rPr lang="de-DE" sz="1400" b="0" dirty="0" err="1">
                              <a:effectLst/>
                            </a:rPr>
                            <a:t>price</a:t>
                          </a:r>
                          <a:r>
                            <a:rPr lang="de-DE" sz="1400" b="0" dirty="0">
                              <a:effectLst/>
                            </a:rPr>
                            <a:t> and </a:t>
                          </a:r>
                          <a:r>
                            <a:rPr lang="de-DE" sz="1400" b="0" dirty="0" err="1">
                              <a:effectLst/>
                            </a:rPr>
                            <a:t>density</a:t>
                          </a:r>
                          <a:r>
                            <a:rPr lang="de-DE" sz="1400" b="0" dirty="0">
                              <a:effectLst/>
                            </a:rPr>
                            <a:t> </a:t>
                          </a:r>
                          <a:r>
                            <a:rPr lang="de-DE" sz="1400" b="0" dirty="0" err="1">
                              <a:effectLst/>
                            </a:rPr>
                            <a:t>of</a:t>
                          </a:r>
                          <a:r>
                            <a:rPr lang="de-DE" sz="1400" b="0" dirty="0">
                              <a:effectLst/>
                            </a:rPr>
                            <a:t> different </a:t>
                          </a:r>
                          <a:r>
                            <a:rPr lang="de-DE" sz="1400" b="0" dirty="0" err="1">
                              <a:effectLst/>
                            </a:rPr>
                            <a:t>materials</a:t>
                          </a:r>
                          <a:r>
                            <a:rPr lang="de-DE" sz="1400" b="0" dirty="0">
                              <a:effectLst/>
                            </a:rPr>
                            <a:t> [2]</a:t>
                          </a:r>
                          <a:endParaRPr lang="de-DE" sz="1400" b="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388647725"/>
                      </a:ext>
                    </a:extLst>
                  </a:tr>
                </a:tbl>
              </a:graphicData>
            </a:graphic>
          </p:graphicFrame>
        </mc:Choice>
        <mc:Fallback xmlns="">
          <p:graphicFrame>
            <p:nvGraphicFramePr>
              <p:cNvPr id="8" name="Tabelle 7">
                <a:extLst>
                  <a:ext uri="{FF2B5EF4-FFF2-40B4-BE49-F238E27FC236}">
                    <a16:creationId xmlns:a16="http://schemas.microsoft.com/office/drawing/2014/main" id="{ADECDB8E-FB35-F7EB-7D03-E17B3C7A62D2}"/>
                  </a:ext>
                </a:extLst>
              </p:cNvPr>
              <p:cNvGraphicFramePr>
                <a:graphicFrameLocks noGrp="1"/>
              </p:cNvGraphicFramePr>
              <p:nvPr>
                <p:extLst>
                  <p:ext uri="{D42A27DB-BD31-4B8C-83A1-F6EECF244321}">
                    <p14:modId xmlns:p14="http://schemas.microsoft.com/office/powerpoint/2010/main" val="1473220484"/>
                  </p:ext>
                </p:extLst>
              </p:nvPr>
            </p:nvGraphicFramePr>
            <p:xfrm>
              <a:off x="876855" y="4666760"/>
              <a:ext cx="4323544" cy="1706880"/>
            </p:xfrm>
            <a:graphic>
              <a:graphicData uri="http://schemas.openxmlformats.org/drawingml/2006/table">
                <a:tbl>
                  <a:tblPr firstRow="1" firstCol="1" bandRow="1">
                    <a:tableStyleId>{44C66F81-60D0-41F3-BD94-36A2124DB039}</a:tableStyleId>
                  </a:tblPr>
                  <a:tblGrid>
                    <a:gridCol w="1080886">
                      <a:extLst>
                        <a:ext uri="{9D8B030D-6E8A-4147-A177-3AD203B41FA5}">
                          <a16:colId xmlns:a16="http://schemas.microsoft.com/office/drawing/2014/main" val="3616718155"/>
                        </a:ext>
                      </a:extLst>
                    </a:gridCol>
                    <a:gridCol w="1080886">
                      <a:extLst>
                        <a:ext uri="{9D8B030D-6E8A-4147-A177-3AD203B41FA5}">
                          <a16:colId xmlns:a16="http://schemas.microsoft.com/office/drawing/2014/main" val="534221526"/>
                        </a:ext>
                      </a:extLst>
                    </a:gridCol>
                    <a:gridCol w="1080886">
                      <a:extLst>
                        <a:ext uri="{9D8B030D-6E8A-4147-A177-3AD203B41FA5}">
                          <a16:colId xmlns:a16="http://schemas.microsoft.com/office/drawing/2014/main" val="1443644675"/>
                        </a:ext>
                      </a:extLst>
                    </a:gridCol>
                    <a:gridCol w="1080886">
                      <a:extLst>
                        <a:ext uri="{9D8B030D-6E8A-4147-A177-3AD203B41FA5}">
                          <a16:colId xmlns:a16="http://schemas.microsoft.com/office/drawing/2014/main" val="1935347301"/>
                        </a:ext>
                      </a:extLst>
                    </a:gridCol>
                  </a:tblGrid>
                  <a:tr h="213360">
                    <a:tc>
                      <a:txBody>
                        <a:bodyPr/>
                        <a:lstStyle/>
                        <a:p>
                          <a:r>
                            <a:rPr lang="de-DE" sz="1400" dirty="0">
                              <a:effectLst/>
                            </a:rPr>
                            <a:t> </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endParaRPr lang="de-DE"/>
                        </a:p>
                      </a:txBody>
                      <a:tcPr marL="68580" marR="68580" marT="0" marB="0">
                        <a:blipFill>
                          <a:blip r:embed="rId7"/>
                          <a:stretch>
                            <a:fillRect l="-100000" t="-22857" r="-200000" b="-757143"/>
                          </a:stretch>
                        </a:blipFill>
                      </a:tcPr>
                    </a:tc>
                    <a:tc>
                      <a:txBody>
                        <a:bodyPr/>
                        <a:lstStyle/>
                        <a:p>
                          <a:r>
                            <a:rPr lang="de-DE" sz="1400" dirty="0">
                              <a:effectLst/>
                            </a:rPr>
                            <a:t>p /$/kg</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ρ /</a:t>
                          </a:r>
                          <a:r>
                            <a:rPr lang="de-DE" sz="1400" dirty="0">
                              <a:effectLst/>
                            </a:rPr>
                            <a:t>kg/m</a:t>
                          </a:r>
                          <a:r>
                            <a:rPr lang="de-DE" sz="1400" baseline="30000" dirty="0">
                              <a:effectLst/>
                            </a:rPr>
                            <a:t>3</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8749720"/>
                      </a:ext>
                    </a:extLst>
                  </a:tr>
                  <a:tr h="426720">
                    <a:tc>
                      <a:txBody>
                        <a:bodyPr/>
                        <a:lstStyle/>
                        <a:p>
                          <a:r>
                            <a:rPr lang="de-DE" sz="1400" dirty="0" err="1">
                              <a:effectLst/>
                            </a:rPr>
                            <a:t>NdFeB</a:t>
                          </a:r>
                          <a:r>
                            <a:rPr lang="de-DE" sz="1400" dirty="0">
                              <a:effectLst/>
                            </a:rPr>
                            <a:t> </a:t>
                          </a:r>
                          <a:r>
                            <a:rPr lang="de-DE" sz="1400" dirty="0" err="1">
                              <a:effectLst/>
                            </a:rPr>
                            <a:t>sintened</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1.2</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70.00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7500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7318972"/>
                      </a:ext>
                    </a:extLst>
                  </a:tr>
                  <a:tr h="213360">
                    <a:tc>
                      <a:txBody>
                        <a:bodyPr/>
                        <a:lstStyle/>
                        <a:p>
                          <a:r>
                            <a:rPr lang="de-DE" sz="1400" dirty="0" err="1">
                              <a:effectLst/>
                            </a:rPr>
                            <a:t>SmCo</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1.0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dirty="0">
                              <a:effectLst/>
                            </a:rPr>
                            <a:t>95.00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dirty="0">
                              <a:effectLst/>
                            </a:rPr>
                            <a:t>8300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0421414"/>
                      </a:ext>
                    </a:extLst>
                  </a:tr>
                  <a:tr h="426720">
                    <a:tc>
                      <a:txBody>
                        <a:bodyPr/>
                        <a:lstStyle/>
                        <a:p>
                          <a:r>
                            <a:rPr lang="de-DE" sz="1400" dirty="0" err="1">
                              <a:effectLst/>
                            </a:rPr>
                            <a:t>NdFeB</a:t>
                          </a:r>
                          <a:r>
                            <a:rPr lang="de-DE" sz="1400" dirty="0">
                              <a:effectLst/>
                            </a:rPr>
                            <a:t> </a:t>
                          </a:r>
                          <a:r>
                            <a:rPr lang="de-DE" sz="1400" dirty="0" err="1">
                              <a:effectLst/>
                            </a:rPr>
                            <a:t>bonded</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0.8</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dirty="0">
                              <a:effectLst/>
                            </a:rPr>
                            <a:t>91.00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dirty="0">
                              <a:effectLst/>
                            </a:rPr>
                            <a:t>5950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2584707"/>
                      </a:ext>
                    </a:extLst>
                  </a:tr>
                  <a:tr h="213360">
                    <a:tc>
                      <a:txBody>
                        <a:bodyPr/>
                        <a:lstStyle/>
                        <a:p>
                          <a:r>
                            <a:rPr lang="de-DE" sz="1400" dirty="0">
                              <a:effectLst/>
                            </a:rPr>
                            <a:t>Ferrite</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0.3</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6.40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de-DE" sz="1400">
                              <a:effectLst/>
                            </a:rPr>
                            <a:t>7300</a:t>
                          </a: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6680011"/>
                      </a:ext>
                    </a:extLst>
                  </a:tr>
                  <a:tr h="213360">
                    <a:tc gridSpan="4">
                      <a:txBody>
                        <a:bodyPr/>
                        <a:lstStyle/>
                        <a:p>
                          <a:r>
                            <a:rPr lang="de-DE" sz="1400" b="0" dirty="0">
                              <a:effectLst/>
                            </a:rPr>
                            <a:t>Table 1: Unit </a:t>
                          </a:r>
                          <a:r>
                            <a:rPr lang="de-DE" sz="1400" b="0" dirty="0" err="1">
                              <a:effectLst/>
                            </a:rPr>
                            <a:t>price</a:t>
                          </a:r>
                          <a:r>
                            <a:rPr lang="de-DE" sz="1400" b="0" dirty="0">
                              <a:effectLst/>
                            </a:rPr>
                            <a:t> and </a:t>
                          </a:r>
                          <a:r>
                            <a:rPr lang="de-DE" sz="1400" b="0" dirty="0" err="1">
                              <a:effectLst/>
                            </a:rPr>
                            <a:t>density</a:t>
                          </a:r>
                          <a:r>
                            <a:rPr lang="de-DE" sz="1400" b="0" dirty="0">
                              <a:effectLst/>
                            </a:rPr>
                            <a:t> </a:t>
                          </a:r>
                          <a:r>
                            <a:rPr lang="de-DE" sz="1400" b="0" dirty="0" err="1">
                              <a:effectLst/>
                            </a:rPr>
                            <a:t>of</a:t>
                          </a:r>
                          <a:r>
                            <a:rPr lang="de-DE" sz="1400" b="0" dirty="0">
                              <a:effectLst/>
                            </a:rPr>
                            <a:t> different </a:t>
                          </a:r>
                          <a:r>
                            <a:rPr lang="de-DE" sz="1400" b="0" dirty="0" err="1">
                              <a:effectLst/>
                            </a:rPr>
                            <a:t>materials</a:t>
                          </a:r>
                          <a:r>
                            <a:rPr lang="de-DE" sz="1400" b="0" dirty="0">
                              <a:effectLst/>
                            </a:rPr>
                            <a:t> [2]</a:t>
                          </a:r>
                          <a:endParaRPr lang="de-DE" sz="1400" b="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388647725"/>
                      </a:ext>
                    </a:extLst>
                  </a:tr>
                </a:tbl>
              </a:graphicData>
            </a:graphic>
          </p:graphicFrame>
        </mc:Fallback>
      </mc:AlternateContent>
      <p:sp>
        <p:nvSpPr>
          <p:cNvPr id="9" name="Textfeld 8">
            <a:extLst>
              <a:ext uri="{FF2B5EF4-FFF2-40B4-BE49-F238E27FC236}">
                <a16:creationId xmlns:a16="http://schemas.microsoft.com/office/drawing/2014/main" id="{7FEF040D-4ABD-F48E-A440-8BBB98545B9B}"/>
              </a:ext>
            </a:extLst>
          </p:cNvPr>
          <p:cNvSpPr txBox="1"/>
          <p:nvPr/>
        </p:nvSpPr>
        <p:spPr bwMode="gray">
          <a:xfrm>
            <a:off x="876474" y="6322796"/>
            <a:ext cx="4570069" cy="2000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dirty="0">
                <a:ln>
                  <a:noFill/>
                </a:ln>
                <a:solidFill>
                  <a:srgbClr val="262626"/>
                </a:solidFill>
                <a:effectLst/>
                <a:uLnTx/>
                <a:uFillTx/>
                <a:latin typeface="Calibri" panose="020F0502020204030204"/>
                <a:ea typeface="+mn-ea"/>
                <a:cs typeface="+mn-cs"/>
              </a:rPr>
              <a:t>[2] Magnetmaterialpreise, Online-Quelle: https://allianceorg.com/commodity-prices/magnet-and-material-costs/</a:t>
            </a:r>
          </a:p>
        </p:txBody>
      </p:sp>
      <mc:AlternateContent xmlns:mc="http://schemas.openxmlformats.org/markup-compatibility/2006" xmlns:a14="http://schemas.microsoft.com/office/drawing/2010/main">
        <mc:Choice Requires="a14">
          <p:sp>
            <p:nvSpPr>
              <p:cNvPr id="16" name="Textfeld 15">
                <a:extLst>
                  <a:ext uri="{FF2B5EF4-FFF2-40B4-BE49-F238E27FC236}">
                    <a16:creationId xmlns:a16="http://schemas.microsoft.com/office/drawing/2014/main" id="{82D22E66-32B6-1F8C-F674-FE2DC23E6E80}"/>
                  </a:ext>
                </a:extLst>
              </p:cNvPr>
              <p:cNvSpPr txBox="1"/>
              <p:nvPr/>
            </p:nvSpPr>
            <p:spPr bwMode="gray">
              <a:xfrm>
                <a:off x="1561328" y="3691602"/>
                <a:ext cx="1034809" cy="754374"/>
              </a:xfrm>
              <a:prstGeom prst="rect">
                <a:avLst/>
              </a:prstGeom>
              <a:noFill/>
            </p:spPr>
            <p:txBody>
              <a:bodyPr vert="horz" wrap="square" lIns="0" tIns="0" rIns="0" bIns="0" rtlCol="0">
                <a:spAutoFit/>
              </a:bodyPr>
              <a:lstStyle/>
              <a:p>
                <a:pPr>
                  <a:spcBef>
                    <a:spcPts val="600"/>
                  </a:spcBef>
                  <a:buClr>
                    <a:srgbClr val="00893D"/>
                  </a:buClr>
                </a:pPr>
                <a14:m>
                  <m:oMathPara xmlns:m="http://schemas.openxmlformats.org/officeDocument/2006/math">
                    <m:oMathParaPr>
                      <m:jc m:val="centerGroup"/>
                    </m:oMathParaPr>
                    <m:oMath xmlns:m="http://schemas.openxmlformats.org/officeDocument/2006/math">
                      <m:r>
                        <m:rPr>
                          <m:sty m:val="p"/>
                        </m:rPr>
                        <a:rPr kumimoji="0" lang="de-DE" sz="1600" b="0" i="0" u="none" strike="noStrike" kern="1200" cap="none" spc="0" normalizeH="0" baseline="0" noProof="0" smtClean="0">
                          <a:ln>
                            <a:noFill/>
                          </a:ln>
                          <a:solidFill>
                            <a:srgbClr val="262626"/>
                          </a:solidFill>
                          <a:effectLst/>
                          <a:uLnTx/>
                          <a:uFillTx/>
                          <a:latin typeface="Cambria Math" panose="02040503050406030204" pitchFamily="18" charset="0"/>
                          <a:ea typeface="Cambria Math" panose="02040503050406030204" pitchFamily="18" charset="0"/>
                        </a:rPr>
                        <m:t>β</m:t>
                      </m:r>
                      <m: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rPr>
                        <m:t>=</m:t>
                      </m:r>
                      <m:f>
                        <m:fPr>
                          <m:ctrlPr>
                            <a:rPr kumimoji="0" lang="de-DE" sz="1600" b="1" i="1" u="none" strike="noStrike" kern="1200" cap="none" spc="0" normalizeH="0" baseline="0" noProof="0">
                              <a:ln>
                                <a:noFill/>
                              </a:ln>
                              <a:solidFill>
                                <a:srgbClr val="262626"/>
                              </a:solidFill>
                              <a:effectLst/>
                              <a:uLnTx/>
                              <a:uFillTx/>
                              <a:latin typeface="Cambria Math" panose="02040503050406030204" pitchFamily="18" charset="0"/>
                            </a:rPr>
                          </m:ctrlPr>
                        </m:fPr>
                        <m:num>
                          <m:sSub>
                            <m:sSubPr>
                              <m:ctrlPr>
                                <a:rPr lang="de-DE" sz="1600" b="1" i="1">
                                  <a:solidFill>
                                    <a:srgbClr val="262626"/>
                                  </a:solidFill>
                                  <a:latin typeface="Cambria Math" panose="02040503050406030204" pitchFamily="18" charset="0"/>
                                </a:rPr>
                              </m:ctrlPr>
                            </m:sSubPr>
                            <m:e>
                              <m:r>
                                <m:rPr>
                                  <m:sty m:val="p"/>
                                </m:rPr>
                                <a:rPr lang="de-DE" sz="1600" b="1">
                                  <a:solidFill>
                                    <a:srgbClr val="262626"/>
                                  </a:solidFill>
                                  <a:latin typeface="Cambria Math" panose="02040503050406030204" pitchFamily="18" charset="0"/>
                                </a:rPr>
                                <m:t>r</m:t>
                              </m:r>
                            </m:e>
                            <m:sub>
                              <m:r>
                                <m:rPr>
                                  <m:sty m:val="p"/>
                                </m:rPr>
                                <a:rPr lang="de-DE" sz="1600" b="1">
                                  <a:solidFill>
                                    <a:srgbClr val="262626"/>
                                  </a:solidFill>
                                  <a:latin typeface="Cambria Math" panose="02040503050406030204" pitchFamily="18" charset="0"/>
                                </a:rPr>
                                <m:t>M</m:t>
                              </m:r>
                            </m:sub>
                          </m:sSub>
                        </m:num>
                        <m:den>
                          <m:sSub>
                            <m:sSubPr>
                              <m:ctrlPr>
                                <a:rPr kumimoji="0" lang="de-DE" sz="1600" b="1" i="1" u="none" strike="noStrike" kern="1200" cap="none" spc="0" normalizeH="0" baseline="0" noProof="0">
                                  <a:ln>
                                    <a:noFill/>
                                  </a:ln>
                                  <a:solidFill>
                                    <a:srgbClr val="262626"/>
                                  </a:solidFill>
                                  <a:effectLst/>
                                  <a:uLnTx/>
                                  <a:uFillTx/>
                                  <a:latin typeface="Cambria Math" panose="02040503050406030204" pitchFamily="18" charset="0"/>
                                </a:rPr>
                              </m:ctrlPr>
                            </m:sSubPr>
                            <m:e>
                              <m:r>
                                <m:rPr>
                                  <m:sty m:val="p"/>
                                </m:rPr>
                                <a:rPr kumimoji="0" lang="de-DE" sz="1600" b="0" i="0" u="none" strike="noStrike" kern="1200" cap="none" spc="0" normalizeH="0" baseline="0" noProof="0" smtClean="0">
                                  <a:ln>
                                    <a:noFill/>
                                  </a:ln>
                                  <a:solidFill>
                                    <a:srgbClr val="262626"/>
                                  </a:solidFill>
                                  <a:effectLst/>
                                  <a:uLnTx/>
                                  <a:uFillTx/>
                                  <a:latin typeface="Cambria Math" panose="02040503050406030204" pitchFamily="18" charset="0"/>
                                </a:rPr>
                                <m:t>l</m:t>
                              </m:r>
                            </m:e>
                            <m:sub>
                              <m:r>
                                <m:rPr>
                                  <m:sty m:val="p"/>
                                </m:rP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rPr>
                                <m:t>M</m:t>
                              </m:r>
                            </m:sub>
                          </m:sSub>
                        </m:den>
                      </m:f>
                    </m:oMath>
                  </m:oMathPara>
                </a14:m>
                <a:endParaRPr kumimoji="0" lang="de-DE" sz="1600" b="1"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algn="l" rtl="0" eaLnBrk="1" fontAlgn="auto" hangingPunct="1">
                  <a:lnSpc>
                    <a:spcPct val="100000"/>
                  </a:lnSpc>
                  <a:spcBef>
                    <a:spcPts val="600"/>
                  </a:spcBef>
                  <a:spcAft>
                    <a:spcPts val="0"/>
                  </a:spcAft>
                  <a:buClr>
                    <a:srgbClr val="00893D"/>
                  </a:buClr>
                </a:pPr>
                <a:endParaRPr lang="de-DE" sz="1400" b="0" i="0" u="none" baseline="0" dirty="0">
                  <a:solidFill>
                    <a:srgbClr val="000000"/>
                  </a:solidFill>
                  <a:latin typeface="Calibri" panose="020F0502020204030204" pitchFamily="34" charset="0"/>
                </a:endParaRPr>
              </a:p>
            </p:txBody>
          </p:sp>
        </mc:Choice>
        <mc:Fallback xmlns="">
          <p:sp>
            <p:nvSpPr>
              <p:cNvPr id="16" name="Textfeld 15">
                <a:extLst>
                  <a:ext uri="{FF2B5EF4-FFF2-40B4-BE49-F238E27FC236}">
                    <a16:creationId xmlns:a16="http://schemas.microsoft.com/office/drawing/2014/main" id="{82D22E66-32B6-1F8C-F674-FE2DC23E6E80}"/>
                  </a:ext>
                </a:extLst>
              </p:cNvPr>
              <p:cNvSpPr txBox="1">
                <a:spLocks noRot="1" noChangeAspect="1" noMove="1" noResize="1" noEditPoints="1" noAdjustHandles="1" noChangeArrowheads="1" noChangeShapeType="1" noTextEdit="1"/>
              </p:cNvSpPr>
              <p:nvPr/>
            </p:nvSpPr>
            <p:spPr bwMode="gray">
              <a:xfrm>
                <a:off x="1561328" y="3691602"/>
                <a:ext cx="1034809" cy="754374"/>
              </a:xfrm>
              <a:prstGeom prst="rect">
                <a:avLst/>
              </a:prstGeom>
              <a:blipFill>
                <a:blip r:embed="rId8"/>
                <a:stretch>
                  <a:fillRect/>
                </a:stretch>
              </a:blipFill>
            </p:spPr>
            <p:txBody>
              <a:bodyPr/>
              <a:lstStyle/>
              <a:p>
                <a:r>
                  <a:rPr lang="de-DE">
                    <a:noFill/>
                  </a:rPr>
                  <a:t> </a:t>
                </a:r>
              </a:p>
            </p:txBody>
          </p:sp>
        </mc:Fallback>
      </mc:AlternateContent>
      <p:sp>
        <p:nvSpPr>
          <p:cNvPr id="25" name="Inhaltsplatzhalter 13">
            <a:extLst>
              <a:ext uri="{FF2B5EF4-FFF2-40B4-BE49-F238E27FC236}">
                <a16:creationId xmlns:a16="http://schemas.microsoft.com/office/drawing/2014/main" id="{6C69F066-40BD-9D0C-BE9F-B94DA0776592}"/>
              </a:ext>
            </a:extLst>
          </p:cNvPr>
          <p:cNvSpPr>
            <a:spLocks noGrp="1"/>
          </p:cNvSpPr>
          <p:nvPr>
            <p:ph sz="quarter" idx="14"/>
          </p:nvPr>
        </p:nvSpPr>
        <p:spPr>
          <a:xfrm>
            <a:off x="479376" y="3770577"/>
            <a:ext cx="6742083" cy="373179"/>
          </a:xfrm>
        </p:spPr>
        <p:txBody>
          <a:bodyPr/>
          <a:lstStyle>
            <a:lvl1pPr>
              <a:buClr>
                <a:srgbClr val="006E5D"/>
              </a:buClr>
              <a:buSzPct val="100000"/>
              <a:buFont typeface="Calibri" panose="020F0502020204030204" pitchFamily="34" charset="0"/>
              <a:buChar char="•"/>
            </a:lvl1pPr>
            <a:lvl2pPr>
              <a:buClr>
                <a:srgbClr val="006E5D"/>
              </a:buClr>
              <a:buSzPct val="100000"/>
              <a:buFont typeface="Calibri" panose="020F0502020204030204" pitchFamily="34" charset="0"/>
              <a:buChar char="•"/>
            </a:lvl2pPr>
            <a:lvl3pPr>
              <a:buClr>
                <a:schemeClr val="tx1"/>
              </a:buClr>
              <a:buSzPct val="100000"/>
              <a:buFont typeface="Symbol" panose="05050102010706020507" pitchFamily="18" charset="2"/>
              <a:buChar char="-"/>
            </a:lvl3pPr>
            <a:lvl4pPr>
              <a:buClrTx/>
              <a:buFont typeface="Calibri" panose="020F0502020204030204" pitchFamily="34" charset="0"/>
              <a:buChar char="–"/>
            </a:lvl4pPr>
            <a:lvl5pPr>
              <a:buClrTx/>
              <a:buFont typeface="Calibri" panose="020F0502020204030204" pitchFamily="34" charset="0"/>
              <a:buChar char="–"/>
            </a:lvl5pPr>
            <a:lvl6pPr>
              <a:buClrTx/>
              <a:buFont typeface="Calibri" panose="020F0502020204030204" pitchFamily="34" charset="0"/>
              <a:buChar char="–"/>
            </a:lvl6pPr>
            <a:lvl7pPr>
              <a:buClrTx/>
              <a:buFont typeface="Calibri" panose="020F0502020204030204" pitchFamily="34" charset="0"/>
              <a:buChar char="–"/>
            </a:lvl7pPr>
            <a:lvl8pPr>
              <a:buClrTx/>
              <a:buFont typeface="Calibri" panose="020F0502020204030204" pitchFamily="34" charset="0"/>
              <a:buChar char="–"/>
            </a:lvl8pPr>
            <a:lvl9pPr>
              <a:buClrTx/>
              <a:buFont typeface="Calibri" panose="020F0502020204030204" pitchFamily="34" charset="0"/>
              <a:buChar char="–"/>
            </a:lvl9pPr>
          </a:lstStyle>
          <a:p>
            <a:pPr marL="285750" indent="-285750"/>
            <a:r>
              <a:rPr lang="de-DE" sz="1600" dirty="0"/>
              <a:t>LD-</a:t>
            </a:r>
            <a:r>
              <a:rPr lang="de-DE" sz="1600" dirty="0" err="1"/>
              <a:t>Factor</a:t>
            </a:r>
            <a:r>
              <a:rPr lang="de-DE" sz="1600" dirty="0"/>
              <a:t>:</a:t>
            </a:r>
          </a:p>
        </p:txBody>
      </p:sp>
      <p:sp>
        <p:nvSpPr>
          <p:cNvPr id="34" name="Ellipse 33">
            <a:extLst>
              <a:ext uri="{FF2B5EF4-FFF2-40B4-BE49-F238E27FC236}">
                <a16:creationId xmlns:a16="http://schemas.microsoft.com/office/drawing/2014/main" id="{EB934D79-764F-DCDD-0D29-40ECD23B6B7B}"/>
              </a:ext>
            </a:extLst>
          </p:cNvPr>
          <p:cNvSpPr/>
          <p:nvPr/>
        </p:nvSpPr>
        <p:spPr bwMode="gray">
          <a:xfrm>
            <a:off x="2919418" y="1024691"/>
            <a:ext cx="280549" cy="261779"/>
          </a:xfrm>
          <a:prstGeom prst="ellipse">
            <a:avLst/>
          </a:prstGeom>
          <a:noFill/>
          <a:ln w="19050">
            <a:solidFill>
              <a:srgbClr val="FFC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000000"/>
              </a:solidFill>
              <a:latin typeface="Calibri" panose="020F0502020204030204" pitchFamily="34" charset="0"/>
            </a:endParaRPr>
          </a:p>
        </p:txBody>
      </p:sp>
      <p:sp>
        <p:nvSpPr>
          <p:cNvPr id="35" name="Ellipse 34">
            <a:extLst>
              <a:ext uri="{FF2B5EF4-FFF2-40B4-BE49-F238E27FC236}">
                <a16:creationId xmlns:a16="http://schemas.microsoft.com/office/drawing/2014/main" id="{4B649885-D214-9706-237A-D13B39C4F9F5}"/>
              </a:ext>
            </a:extLst>
          </p:cNvPr>
          <p:cNvSpPr/>
          <p:nvPr/>
        </p:nvSpPr>
        <p:spPr bwMode="gray">
          <a:xfrm>
            <a:off x="1822159" y="973271"/>
            <a:ext cx="280549" cy="261779"/>
          </a:xfrm>
          <a:prstGeom prst="ellipse">
            <a:avLst/>
          </a:prstGeom>
          <a:noFill/>
          <a:ln w="19050">
            <a:solidFill>
              <a:srgbClr val="FFC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000000"/>
              </a:solidFill>
              <a:latin typeface="Calibri" panose="020F0502020204030204" pitchFamily="34" charset="0"/>
            </a:endParaRPr>
          </a:p>
        </p:txBody>
      </p:sp>
      <p:sp>
        <p:nvSpPr>
          <p:cNvPr id="38" name="Ellipse 37">
            <a:extLst>
              <a:ext uri="{FF2B5EF4-FFF2-40B4-BE49-F238E27FC236}">
                <a16:creationId xmlns:a16="http://schemas.microsoft.com/office/drawing/2014/main" id="{BFF5E573-BEA0-A3ED-8CB8-17880B0A9AD6}"/>
              </a:ext>
            </a:extLst>
          </p:cNvPr>
          <p:cNvSpPr/>
          <p:nvPr/>
        </p:nvSpPr>
        <p:spPr bwMode="gray">
          <a:xfrm>
            <a:off x="3501660" y="1210058"/>
            <a:ext cx="280549" cy="261779"/>
          </a:xfrm>
          <a:prstGeom prst="ellipse">
            <a:avLst/>
          </a:prstGeom>
          <a:noFill/>
          <a:ln w="19050">
            <a:solidFill>
              <a:srgbClr val="FFC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99316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haltsplatzhalter 13">
            <a:extLst>
              <a:ext uri="{FF2B5EF4-FFF2-40B4-BE49-F238E27FC236}">
                <a16:creationId xmlns:a16="http://schemas.microsoft.com/office/drawing/2014/main" id="{1DD68194-A3D1-2E27-2ABC-3E0D4A0CE3D0}"/>
              </a:ext>
            </a:extLst>
          </p:cNvPr>
          <p:cNvSpPr txBox="1">
            <a:spLocks/>
          </p:cNvSpPr>
          <p:nvPr/>
        </p:nvSpPr>
        <p:spPr>
          <a:xfrm>
            <a:off x="6312023" y="1628801"/>
            <a:ext cx="5332352" cy="4679924"/>
          </a:xfrm>
          <a:prstGeom prst="rect">
            <a:avLst/>
          </a:prstGeom>
        </p:spPr>
        <p:txBody>
          <a:bodyPr/>
          <a:lstStyle>
            <a:lvl1pPr marL="0" indent="0" algn="l" defTabSz="914400" rtl="0" eaLnBrk="1" latinLnBrk="0" hangingPunct="1">
              <a:lnSpc>
                <a:spcPct val="100000"/>
              </a:lnSpc>
              <a:spcBef>
                <a:spcPts val="600"/>
              </a:spcBef>
              <a:spcAft>
                <a:spcPts val="0"/>
              </a:spcAft>
              <a:buClr>
                <a:srgbClr val="006E5D"/>
              </a:buClr>
              <a:buSzPct val="100000"/>
              <a:buFont typeface="Calibri" panose="020F0502020204030204" pitchFamily="34" charset="0"/>
              <a:buChar char="•"/>
              <a:defRPr sz="1400" b="0" kern="1200">
                <a:solidFill>
                  <a:schemeClr val="tx1"/>
                </a:solidFill>
                <a:latin typeface="+mn-lt"/>
                <a:ea typeface="+mn-ea"/>
                <a:cs typeface="+mn-cs"/>
              </a:defRPr>
            </a:lvl1pPr>
            <a:lvl2pPr marL="182880" indent="-182880" algn="l" defTabSz="914400" rtl="0" eaLnBrk="1" latinLnBrk="0" hangingPunct="1">
              <a:lnSpc>
                <a:spcPct val="100000"/>
              </a:lnSpc>
              <a:spcBef>
                <a:spcPts val="600"/>
              </a:spcBef>
              <a:spcAft>
                <a:spcPts val="0"/>
              </a:spcAft>
              <a:buClr>
                <a:srgbClr val="006E5D"/>
              </a:buClr>
              <a:buSzPct val="100000"/>
              <a:buFont typeface="Calibri" panose="020F0502020204030204" pitchFamily="34" charset="0"/>
              <a:buChar char="•"/>
              <a:defRPr lang="en-US" sz="1400" kern="1200" dirty="0">
                <a:solidFill>
                  <a:schemeClr val="tx1"/>
                </a:solidFill>
                <a:latin typeface="+mn-lt"/>
                <a:ea typeface="+mn-ea"/>
                <a:cs typeface="+mn-cs"/>
              </a:defRPr>
            </a:lvl2pPr>
            <a:lvl3pPr marL="356616" indent="-180000" algn="l" defTabSz="914400" rtl="0" eaLnBrk="1" latinLnBrk="0" hangingPunct="1">
              <a:lnSpc>
                <a:spcPct val="100000"/>
              </a:lnSpc>
              <a:spcBef>
                <a:spcPts val="600"/>
              </a:spcBef>
              <a:spcAft>
                <a:spcPts val="0"/>
              </a:spcAft>
              <a:buClr>
                <a:schemeClr val="tx1"/>
              </a:buClr>
              <a:buSzPct val="100000"/>
              <a:buFont typeface="Symbol" panose="05050102010706020507" pitchFamily="18" charset="2"/>
              <a:buChar char="-"/>
              <a:defRPr sz="1400" kern="1200">
                <a:solidFill>
                  <a:schemeClr val="tx1"/>
                </a:solidFill>
                <a:latin typeface="+mn-lt"/>
                <a:ea typeface="+mn-ea"/>
                <a:cs typeface="+mn-cs"/>
              </a:defRPr>
            </a:lvl3pPr>
            <a:lvl4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4pPr>
            <a:lvl5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5pPr>
            <a:lvl6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6pPr>
            <a:lvl7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7pPr>
            <a:lvl8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8pPr>
            <a:lvl9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9pPr>
          </a:lstStyle>
          <a:p>
            <a:pPr marL="285750" marR="0" lvl="0" indent="-285750" algn="just" defTabSz="914400" rtl="0" eaLnBrk="1" fontAlgn="auto" latinLnBrk="0" hangingPunct="1">
              <a:lnSpc>
                <a:spcPct val="100000"/>
              </a:lnSpc>
              <a:spcBef>
                <a:spcPts val="600"/>
              </a:spcBef>
              <a:spcAft>
                <a:spcPts val="0"/>
              </a:spcAft>
              <a:buClr>
                <a:srgbClr val="006E5D"/>
              </a:buClr>
              <a:buSzPct val="100000"/>
              <a:buFont typeface="Calibri" panose="020F0502020204030204" pitchFamily="34" charset="0"/>
              <a:buChar char="•"/>
              <a:tabLst/>
              <a:defRPr/>
            </a:pPr>
            <a:endPar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a:p>
            <a:pPr marL="285750" marR="0" lvl="0" indent="-285750" algn="just" defTabSz="914400" rtl="0" eaLnBrk="1" fontAlgn="auto" latinLnBrk="0" hangingPunct="1">
              <a:lnSpc>
                <a:spcPct val="100000"/>
              </a:lnSpc>
              <a:spcBef>
                <a:spcPts val="600"/>
              </a:spcBef>
              <a:spcAft>
                <a:spcPts val="0"/>
              </a:spcAft>
              <a:buClr>
                <a:srgbClr val="006E5D"/>
              </a:buClr>
              <a:buSzPct val="100000"/>
              <a:buFont typeface="Calibri" panose="020F0502020204030204" pitchFamily="34" charset="0"/>
              <a:buChar char="•"/>
              <a:tabLst/>
              <a:defRPr/>
            </a:pPr>
            <a:endPar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a:p>
            <a:pPr marL="0" marR="0" lvl="0" indent="0" algn="just" defTabSz="914400" rtl="0" eaLnBrk="1" fontAlgn="auto" latinLnBrk="0" hangingPunct="1">
              <a:lnSpc>
                <a:spcPct val="100000"/>
              </a:lnSpc>
              <a:spcBef>
                <a:spcPts val="600"/>
              </a:spcBef>
              <a:spcAft>
                <a:spcPts val="0"/>
              </a:spcAft>
              <a:buClr>
                <a:srgbClr val="006E5D"/>
              </a:buClr>
              <a:buSzPct val="100000"/>
              <a:buFont typeface="Calibri" panose="020F0502020204030204" pitchFamily="34" charset="0"/>
              <a:buNone/>
              <a:tabLst/>
              <a:defRPr/>
            </a:pPr>
            <a:endPar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a:p>
            <a:pPr marL="285750" marR="0" lvl="0" indent="-285750" algn="just" defTabSz="914400" rtl="0" eaLnBrk="1" fontAlgn="auto" latinLnBrk="0" hangingPunct="1">
              <a:lnSpc>
                <a:spcPct val="100000"/>
              </a:lnSpc>
              <a:spcBef>
                <a:spcPts val="600"/>
              </a:spcBef>
              <a:spcAft>
                <a:spcPts val="0"/>
              </a:spcAft>
              <a:buClr>
                <a:srgbClr val="006E5D"/>
              </a:buClr>
              <a:buSzPct val="100000"/>
              <a:buFont typeface="Calibri" panose="020F0502020204030204" pitchFamily="34" charset="0"/>
              <a:buChar char="•"/>
              <a:tabLst/>
              <a:defRPr/>
            </a:pPr>
            <a:r>
              <a:rPr kumimoji="0" lang="de-DE" sz="1400" b="0" i="0" u="none" strike="noStrike" kern="1200" cap="none" spc="0" normalizeH="0" baseline="0" noProof="0" dirty="0" err="1">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constraints</a:t>
            </a:r>
            <a:r>
              <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 </a:t>
            </a:r>
          </a:p>
          <a:p>
            <a:pPr marL="468630" marR="0" lvl="1" indent="-285750" algn="just" defTabSz="914400" rtl="0" eaLnBrk="1" fontAlgn="auto" latinLnBrk="0" hangingPunct="1">
              <a:lnSpc>
                <a:spcPct val="100000"/>
              </a:lnSpc>
              <a:spcBef>
                <a:spcPts val="600"/>
              </a:spcBef>
              <a:spcAft>
                <a:spcPts val="0"/>
              </a:spcAft>
              <a:buClr>
                <a:srgbClr val="006E5D"/>
              </a:buClr>
              <a:buSzPct val="100000"/>
              <a:buFont typeface="Courier New" panose="02070309020205020404" pitchFamily="49" charset="0"/>
              <a:buChar char="o"/>
              <a:tabLst/>
              <a:defRPr/>
            </a:pPr>
            <a:r>
              <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Resolution &lt; 1°</a:t>
            </a:r>
          </a:p>
          <a:p>
            <a:pPr marL="468630" marR="0" lvl="1" indent="-285750" algn="just" defTabSz="914400" rtl="0" eaLnBrk="1" fontAlgn="auto" latinLnBrk="0" hangingPunct="1">
              <a:lnSpc>
                <a:spcPct val="100000"/>
              </a:lnSpc>
              <a:spcBef>
                <a:spcPts val="600"/>
              </a:spcBef>
              <a:spcAft>
                <a:spcPts val="0"/>
              </a:spcAft>
              <a:buClr>
                <a:srgbClr val="006E5D"/>
              </a:buClr>
              <a:buSzPct val="100000"/>
              <a:buFont typeface="Courier New" panose="02070309020205020404" pitchFamily="49" charset="0"/>
              <a:buChar char="o"/>
              <a:tabLst/>
              <a:defRPr/>
            </a:pPr>
            <a:r>
              <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THD &lt; 5%  </a:t>
            </a:r>
          </a:p>
          <a:p>
            <a:pPr marL="285750" marR="0" lvl="0" indent="-285750" algn="just" defTabSz="914400" rtl="0" eaLnBrk="1" fontAlgn="auto" latinLnBrk="0" hangingPunct="1">
              <a:lnSpc>
                <a:spcPct val="100000"/>
              </a:lnSpc>
              <a:spcBef>
                <a:spcPts val="600"/>
              </a:spcBef>
              <a:spcAft>
                <a:spcPts val="0"/>
              </a:spcAft>
              <a:buClr>
                <a:srgbClr val="006E5D"/>
              </a:buClr>
              <a:buSzPct val="100000"/>
              <a:buFont typeface="Calibri" panose="020F0502020204030204" pitchFamily="34" charset="0"/>
              <a:buChar char="•"/>
              <a:tabLst/>
              <a:defRPr/>
            </a:pPr>
            <a:r>
              <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Gradient </a:t>
            </a:r>
            <a:r>
              <a:rPr kumimoji="0" lang="de-DE" sz="1400" b="0" i="0" u="none" strike="noStrike" kern="1200" cap="none" spc="0" normalizeH="0" baseline="0" noProof="0" dirty="0" err="1">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method</a:t>
            </a:r>
            <a:r>
              <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de-DE" sz="1400" b="0" i="0" u="none" strike="noStrike" kern="1200" cap="none" spc="0" normalizeH="0" baseline="0" noProof="0" dirty="0" err="1">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is</a:t>
            </a:r>
            <a:r>
              <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de-DE" sz="1400" b="0" i="0" u="none" strike="noStrike" kern="1200" cap="none" spc="0" normalizeH="0" baseline="0" noProof="0" dirty="0" err="1">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preferred</a:t>
            </a:r>
            <a:endPar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a:p>
            <a:pPr marL="285750" marR="0" lvl="0" indent="-285750" algn="just" defTabSz="914400" rtl="0" eaLnBrk="1" fontAlgn="auto" latinLnBrk="0" hangingPunct="1">
              <a:lnSpc>
                <a:spcPct val="100000"/>
              </a:lnSpc>
              <a:spcBef>
                <a:spcPts val="600"/>
              </a:spcBef>
              <a:spcAft>
                <a:spcPts val="0"/>
              </a:spcAft>
              <a:buClr>
                <a:srgbClr val="006E5D"/>
              </a:buClr>
              <a:buSzPct val="100000"/>
              <a:buFont typeface="Calibri" panose="020F0502020204030204" pitchFamily="34" charset="0"/>
              <a:buChar char="•"/>
              <a:tabLst/>
              <a:defRPr/>
            </a:pPr>
            <a:r>
              <a:rPr kumimoji="0" lang="de-DE" sz="1400" b="0" i="0" u="none" strike="noStrike" kern="1200" cap="none" spc="0" normalizeH="0" baseline="0" noProof="0" dirty="0" err="1">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Direct</a:t>
            </a:r>
            <a:r>
              <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de-DE" sz="1400" b="0" i="0" u="none" strike="noStrike" kern="1200" cap="none" spc="0" normalizeH="0" baseline="0" noProof="0" dirty="0" err="1">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use</a:t>
            </a:r>
            <a:r>
              <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de-DE" sz="1400" b="0" i="0" u="none" strike="noStrike" kern="1200" cap="none" spc="0" normalizeH="0" baseline="0" noProof="0" dirty="0" err="1">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of</a:t>
            </a:r>
            <a:r>
              <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 FEM </a:t>
            </a:r>
            <a:r>
              <a:rPr kumimoji="0" lang="de-DE" sz="1400" b="0" i="0" u="none" strike="noStrike" kern="1200" cap="none" spc="0" normalizeH="0" baseline="0" noProof="0" dirty="0" err="1">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or</a:t>
            </a:r>
            <a:r>
              <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de-DE" sz="1400" b="0" i="0" u="none" strike="noStrike" kern="1200" cap="none" spc="0" normalizeH="0" baseline="0" noProof="0" dirty="0" err="1">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analytical</a:t>
            </a:r>
            <a:r>
              <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de-DE" sz="1400" b="0" i="0" u="none" strike="noStrike" kern="1200" cap="none" spc="0" normalizeH="0" baseline="0" noProof="0" dirty="0" err="1">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equations</a:t>
            </a:r>
            <a:r>
              <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de-DE" sz="1400" b="0" i="0" u="none" strike="noStrike" kern="1200" cap="none" spc="0" normalizeH="0" baseline="0" noProof="0" dirty="0" err="1">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for</a:t>
            </a:r>
            <a:r>
              <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de-DE" sz="1400" b="0" i="0" u="none" strike="noStrike" kern="1200" cap="none" spc="0" normalizeH="0" baseline="0" noProof="0" dirty="0" err="1">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optimization</a:t>
            </a:r>
            <a:r>
              <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 possible</a:t>
            </a:r>
            <a:r>
              <a:rPr lang="de-DE"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-&gt;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cost a lot of computational effort</a:t>
            </a:r>
            <a:endPar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a:p>
            <a:pPr marL="468630" marR="0" lvl="1" indent="-285750" algn="just" defTabSz="914400" rtl="0" eaLnBrk="1" fontAlgn="auto" latinLnBrk="0" hangingPunct="1">
              <a:lnSpc>
                <a:spcPct val="100000"/>
              </a:lnSpc>
              <a:spcBef>
                <a:spcPts val="600"/>
              </a:spcBef>
              <a:spcAft>
                <a:spcPts val="0"/>
              </a:spcAft>
              <a:buClr>
                <a:srgbClr val="006E5D"/>
              </a:buClr>
              <a:buSzPct val="100000"/>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Map-based method used (lookup table)</a:t>
            </a:r>
            <a:endPar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a:p>
            <a:pPr marL="468630" marR="0" lvl="1" indent="-285750" algn="just" defTabSz="914400" rtl="0" eaLnBrk="1" fontAlgn="auto" latinLnBrk="0" hangingPunct="1">
              <a:lnSpc>
                <a:spcPct val="100000"/>
              </a:lnSpc>
              <a:spcBef>
                <a:spcPts val="600"/>
              </a:spcBef>
              <a:spcAft>
                <a:spcPts val="0"/>
              </a:spcAft>
              <a:buClr>
                <a:srgbClr val="006E5D"/>
              </a:buClr>
              <a:buSzPct val="100000"/>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Smoothing to avoid local minima (due to numerical errors) (FFT and moving average)</a:t>
            </a:r>
            <a:endPar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a:p>
            <a:pPr marL="285750" marR="0" lvl="0" indent="-285750" algn="just" defTabSz="914400" rtl="0" eaLnBrk="1" fontAlgn="auto" latinLnBrk="0" hangingPunct="1">
              <a:lnSpc>
                <a:spcPct val="100000"/>
              </a:lnSpc>
              <a:spcBef>
                <a:spcPts val="600"/>
              </a:spcBef>
              <a:spcAft>
                <a:spcPts val="0"/>
              </a:spcAft>
              <a:buClr>
                <a:srgbClr val="006E5D"/>
              </a:buClr>
              <a:buSzPct val="100000"/>
              <a:buFont typeface="Courier New" panose="02070309020205020404" pitchFamily="49" charset="0"/>
              <a:buChar char="o"/>
              <a:tabLst/>
              <a:defRPr/>
            </a:pPr>
            <a:endPar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a:p>
            <a:pPr marL="285750" marR="0" lvl="0" indent="-285750" algn="just" defTabSz="914400" rtl="0" eaLnBrk="1" fontAlgn="auto" latinLnBrk="0" hangingPunct="1">
              <a:lnSpc>
                <a:spcPct val="100000"/>
              </a:lnSpc>
              <a:spcBef>
                <a:spcPts val="600"/>
              </a:spcBef>
              <a:spcAft>
                <a:spcPts val="0"/>
              </a:spcAft>
              <a:buClr>
                <a:srgbClr val="006E5D"/>
              </a:buClr>
              <a:buSzPct val="100000"/>
              <a:buFont typeface="Courier New" panose="02070309020205020404" pitchFamily="49" charset="0"/>
              <a:buChar char="o"/>
              <a:tabLst/>
              <a:defRPr/>
            </a:pPr>
            <a:endPar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a:p>
            <a:pPr marL="0" marR="0" lvl="0" indent="0" algn="just" defTabSz="914400" rtl="0" eaLnBrk="1" fontAlgn="auto" latinLnBrk="0" hangingPunct="1">
              <a:lnSpc>
                <a:spcPct val="100000"/>
              </a:lnSpc>
              <a:spcBef>
                <a:spcPts val="600"/>
              </a:spcBef>
              <a:spcAft>
                <a:spcPts val="0"/>
              </a:spcAft>
              <a:buClr>
                <a:srgbClr val="006E5D"/>
              </a:buClr>
              <a:buSzPct val="100000"/>
              <a:buFont typeface="Calibri" panose="020F0502020204030204" pitchFamily="34" charset="0"/>
              <a:buNone/>
              <a:tabLst/>
              <a:defRPr/>
            </a:pPr>
            <a:endPar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2" name="Textplatzhalter 1">
            <a:extLst>
              <a:ext uri="{FF2B5EF4-FFF2-40B4-BE49-F238E27FC236}">
                <a16:creationId xmlns:a16="http://schemas.microsoft.com/office/drawing/2014/main" id="{3DA4EA29-6A5D-B38B-40DB-05E501713F9F}"/>
              </a:ext>
            </a:extLst>
          </p:cNvPr>
          <p:cNvSpPr>
            <a:spLocks noGrp="1"/>
          </p:cNvSpPr>
          <p:nvPr>
            <p:ph type="body" sz="quarter" idx="18"/>
          </p:nvPr>
        </p:nvSpPr>
        <p:spPr/>
        <p:txBody>
          <a:bodyPr/>
          <a:lstStyle/>
          <a:p>
            <a:r>
              <a:rPr lang="de-DE" dirty="0"/>
              <a:t>STEP IV </a:t>
            </a:r>
            <a:r>
              <a:rPr lang="en-US" dirty="0"/>
              <a:t>Goal: Optimum Geometry and position</a:t>
            </a:r>
          </a:p>
        </p:txBody>
      </p:sp>
      <p:sp>
        <p:nvSpPr>
          <p:cNvPr id="3" name="Titel 2">
            <a:extLst>
              <a:ext uri="{FF2B5EF4-FFF2-40B4-BE49-F238E27FC236}">
                <a16:creationId xmlns:a16="http://schemas.microsoft.com/office/drawing/2014/main" id="{230E4B15-7280-948C-DF91-F9028902D94F}"/>
              </a:ext>
            </a:extLst>
          </p:cNvPr>
          <p:cNvSpPr>
            <a:spLocks noGrp="1"/>
          </p:cNvSpPr>
          <p:nvPr>
            <p:ph type="title"/>
          </p:nvPr>
        </p:nvSpPr>
        <p:spPr/>
        <p:txBody>
          <a:bodyPr/>
          <a:lstStyle/>
          <a:p>
            <a:r>
              <a:rPr lang="de-DE" dirty="0" err="1"/>
              <a:t>Optimization</a:t>
            </a:r>
            <a:br>
              <a:rPr lang="de-DE" dirty="0"/>
            </a:br>
            <a:endParaRPr lang="de-DE" dirty="0"/>
          </a:p>
        </p:txBody>
      </p:sp>
      <p:sp>
        <p:nvSpPr>
          <p:cNvPr id="14" name="Inhaltsplatzhalter 13">
            <a:extLst>
              <a:ext uri="{FF2B5EF4-FFF2-40B4-BE49-F238E27FC236}">
                <a16:creationId xmlns:a16="http://schemas.microsoft.com/office/drawing/2014/main" id="{BCC946BA-1464-A957-5D6D-23DDCD99AC77}"/>
              </a:ext>
            </a:extLst>
          </p:cNvPr>
          <p:cNvSpPr>
            <a:spLocks noGrp="1"/>
          </p:cNvSpPr>
          <p:nvPr>
            <p:ph sz="quarter" idx="12"/>
          </p:nvPr>
        </p:nvSpPr>
        <p:spPr/>
        <p:txBody>
          <a:bodyPr/>
          <a:lstStyle>
            <a:lvl1pPr>
              <a:buClr>
                <a:srgbClr val="006E5D"/>
              </a:buClr>
              <a:buSzPct val="100000"/>
              <a:buFont typeface="Calibri" panose="020F0502020204030204" pitchFamily="34" charset="0"/>
              <a:buChar char="•"/>
            </a:lvl1pPr>
            <a:lvl2pPr>
              <a:buClr>
                <a:srgbClr val="006E5D"/>
              </a:buClr>
              <a:buSzPct val="100000"/>
              <a:buFont typeface="Calibri" panose="020F0502020204030204" pitchFamily="34" charset="0"/>
              <a:buChar char="•"/>
            </a:lvl2pPr>
            <a:lvl3pPr>
              <a:buClr>
                <a:schemeClr val="tx1"/>
              </a:buClr>
              <a:buSzPct val="100000"/>
              <a:buFont typeface="Symbol" panose="05050102010706020507" pitchFamily="18" charset="2"/>
              <a:buChar char="-"/>
            </a:lvl3pPr>
            <a:lvl4pPr>
              <a:buClrTx/>
              <a:buFont typeface="Calibri" panose="020F0502020204030204" pitchFamily="34" charset="0"/>
              <a:buChar char="–"/>
            </a:lvl4pPr>
            <a:lvl5pPr>
              <a:buClrTx/>
              <a:buFont typeface="Calibri" panose="020F0502020204030204" pitchFamily="34" charset="0"/>
              <a:buChar char="–"/>
            </a:lvl5pPr>
            <a:lvl6pPr>
              <a:buClrTx/>
              <a:buFont typeface="Calibri" panose="020F0502020204030204" pitchFamily="34" charset="0"/>
              <a:buChar char="–"/>
            </a:lvl6pPr>
            <a:lvl7pPr>
              <a:buClrTx/>
              <a:buFont typeface="Calibri" panose="020F0502020204030204" pitchFamily="34" charset="0"/>
              <a:buChar char="–"/>
            </a:lvl7pPr>
            <a:lvl8pPr>
              <a:buClrTx/>
              <a:buFont typeface="Calibri" panose="020F0502020204030204" pitchFamily="34" charset="0"/>
              <a:buChar char="–"/>
            </a:lvl8pPr>
            <a:lvl9pPr>
              <a:buClrTx/>
              <a:buFont typeface="Calibri" panose="020F0502020204030204" pitchFamily="34" charset="0"/>
              <a:buChar char="–"/>
            </a:lvl9pPr>
          </a:lstStyle>
          <a:p>
            <a:pPr marL="285750" indent="-285750" algn="just"/>
            <a:r>
              <a:rPr lang="en-US" dirty="0">
                <a:solidFill>
                  <a:srgbClr val="000000"/>
                </a:solidFill>
                <a:effectLst/>
                <a:latin typeface="Arial" panose="020B0604020202020204" pitchFamily="34" charset="0"/>
                <a:ea typeface="SimSun" panose="02010600030101010101" pitchFamily="2" charset="-122"/>
                <a:cs typeface="Arial" panose="020B0604020202020204" pitchFamily="34" charset="0"/>
              </a:rPr>
              <a:t>Step-by-step optimization of one aspect at a time</a:t>
            </a:r>
          </a:p>
          <a:p>
            <a:pPr marL="285750" indent="-285750" algn="just"/>
            <a:r>
              <a:rPr lang="en-US" dirty="0">
                <a:solidFill>
                  <a:srgbClr val="000000"/>
                </a:solidFill>
                <a:effectLst/>
                <a:latin typeface="Arial" panose="020B0604020202020204" pitchFamily="34" charset="0"/>
                <a:ea typeface="SimSun" panose="02010600030101010101" pitchFamily="2" charset="-122"/>
                <a:cs typeface="Arial" panose="020B0604020202020204" pitchFamily="34" charset="0"/>
              </a:rPr>
              <a:t>Colored areas indicate areas with optimal properties for the next optimization steps</a:t>
            </a:r>
            <a:endParaRPr lang="de-DE" dirty="0">
              <a:effectLst/>
              <a:latin typeface="Arial" panose="020B0604020202020204" pitchFamily="34" charset="0"/>
              <a:ea typeface="SimSun" panose="02010600030101010101" pitchFamily="2" charset="-122"/>
              <a:cs typeface="Times New Roman" panose="02020603050405020304" pitchFamily="18" charset="0"/>
            </a:endParaRPr>
          </a:p>
          <a:p>
            <a:pPr>
              <a:buNone/>
            </a:pPr>
            <a:endParaRPr lang="de-DE" i="1" dirty="0">
              <a:solidFill>
                <a:srgbClr val="000000"/>
              </a:solidFill>
              <a:effectLst/>
              <a:latin typeface="Cambria Math" panose="02040503050406030204" pitchFamily="18" charset="0"/>
              <a:ea typeface="SimSun" panose="02010600030101010101" pitchFamily="2" charset="-122"/>
              <a:cs typeface="Arial" panose="020B0604020202020204" pitchFamily="34" charset="0"/>
            </a:endParaRPr>
          </a:p>
        </p:txBody>
      </p:sp>
      <p:sp>
        <p:nvSpPr>
          <p:cNvPr id="6" name="Foliennummernplatzhalter 5">
            <a:extLst>
              <a:ext uri="{FF2B5EF4-FFF2-40B4-BE49-F238E27FC236}">
                <a16:creationId xmlns:a16="http://schemas.microsoft.com/office/drawing/2014/main" id="{92329766-C772-BA62-C51B-A25A1B145EAE}"/>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10D83-73B2-4D20-BE53-AA27B2521160}" type="slidenum">
              <a:rPr kumimoji="0" lang="de-DE" sz="9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de-DE" sz="9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8" name="Textfeld 7">
            <a:extLst>
              <a:ext uri="{FF2B5EF4-FFF2-40B4-BE49-F238E27FC236}">
                <a16:creationId xmlns:a16="http://schemas.microsoft.com/office/drawing/2014/main" id="{06C43E68-E4C1-76B3-CCB8-EA02E53AACDF}"/>
              </a:ext>
            </a:extLst>
          </p:cNvPr>
          <p:cNvSpPr txBox="1"/>
          <p:nvPr/>
        </p:nvSpPr>
        <p:spPr bwMode="gray">
          <a:xfrm>
            <a:off x="1793648" y="5704532"/>
            <a:ext cx="3075586" cy="215444"/>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600"/>
              </a:spcBef>
              <a:spcAft>
                <a:spcPts val="0"/>
              </a:spcAft>
              <a:buClr>
                <a:srgbClr val="00893D"/>
              </a:buClr>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(j) Illustration of step-by-step optimization</a:t>
            </a:r>
            <a:endPar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mc:AlternateContent xmlns:mc="http://schemas.openxmlformats.org/markup-compatibility/2006" xmlns:a14="http://schemas.microsoft.com/office/drawing/2010/main">
        <mc:Choice Requires="a14">
          <p:sp>
            <p:nvSpPr>
              <p:cNvPr id="12" name="Inhaltsplatzhalter 13">
                <a:extLst>
                  <a:ext uri="{FF2B5EF4-FFF2-40B4-BE49-F238E27FC236}">
                    <a16:creationId xmlns:a16="http://schemas.microsoft.com/office/drawing/2014/main" id="{5A362CEB-03A6-5DB7-5A5D-624772487479}"/>
                  </a:ext>
                </a:extLst>
              </p:cNvPr>
              <p:cNvSpPr txBox="1">
                <a:spLocks/>
              </p:cNvSpPr>
              <p:nvPr/>
            </p:nvSpPr>
            <p:spPr bwMode="gray">
              <a:xfrm>
                <a:off x="6312020" y="1628676"/>
                <a:ext cx="5400551" cy="791040"/>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b="0" kern="1200">
                    <a:solidFill>
                      <a:schemeClr val="tx1"/>
                    </a:solidFill>
                    <a:latin typeface="+mn-lt"/>
                    <a:ea typeface="+mn-ea"/>
                    <a:cs typeface="+mn-cs"/>
                  </a:defRPr>
                </a:lvl1pPr>
                <a:lvl2pPr marL="182880" indent="-182880" algn="l" defTabSz="914400" rtl="0" eaLnBrk="1" latinLnBrk="0" hangingPunct="1">
                  <a:lnSpc>
                    <a:spcPct val="100000"/>
                  </a:lnSpc>
                  <a:spcBef>
                    <a:spcPts val="600"/>
                  </a:spcBef>
                  <a:spcAft>
                    <a:spcPts val="0"/>
                  </a:spcAft>
                  <a:buClr>
                    <a:srgbClr val="006E5D"/>
                  </a:buClr>
                  <a:buSzPct val="100000"/>
                  <a:buFont typeface="Calibri" panose="020F0502020204030204" pitchFamily="34" charset="0"/>
                  <a:buChar char="•"/>
                  <a:defRPr lang="en-US" sz="1400" kern="1200">
                    <a:solidFill>
                      <a:schemeClr val="tx1"/>
                    </a:solidFill>
                    <a:latin typeface="+mn-lt"/>
                    <a:ea typeface="+mn-ea"/>
                    <a:cs typeface="+mn-cs"/>
                  </a:defRPr>
                </a:lvl2pPr>
                <a:lvl3pPr marL="356616" indent="-180000" algn="l" defTabSz="914400" rtl="0" eaLnBrk="1" latinLnBrk="0" hangingPunct="1">
                  <a:lnSpc>
                    <a:spcPct val="100000"/>
                  </a:lnSpc>
                  <a:spcBef>
                    <a:spcPts val="600"/>
                  </a:spcBef>
                  <a:spcAft>
                    <a:spcPts val="0"/>
                  </a:spcAft>
                  <a:buClr>
                    <a:schemeClr val="tx1"/>
                  </a:buClr>
                  <a:buSzPct val="100000"/>
                  <a:buFont typeface="Symbol" panose="05050102010706020507" pitchFamily="18" charset="2"/>
                  <a:buChar char="-"/>
                  <a:defRPr sz="1400" kern="1200">
                    <a:solidFill>
                      <a:schemeClr val="tx1"/>
                    </a:solidFill>
                    <a:latin typeface="+mn-lt"/>
                    <a:ea typeface="+mn-ea"/>
                    <a:cs typeface="+mn-cs"/>
                  </a:defRPr>
                </a:lvl3pPr>
                <a:lvl4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4pPr>
                <a:lvl5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5pPr>
                <a:lvl6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6pPr>
                <a:lvl7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7pPr>
                <a:lvl8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8pPr>
                <a:lvl9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sSub>
                        <m:sSubPr>
                          <m:ctrlPr>
                            <a:rPr kumimoji="0" lang="de-DE" sz="16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sSubPr>
                        <m:e>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𝑓</m:t>
                          </m:r>
                        </m:e>
                        <m:sub>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𝑡𝑜𝑡𝑎𝑙</m:t>
                          </m:r>
                        </m:sub>
                      </m:sSub>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m:t>
                      </m:r>
                      <m:nary>
                        <m:naryPr>
                          <m:chr m:val="∑"/>
                          <m:limLoc m:val="undOvr"/>
                          <m:ctrlPr>
                            <a:rPr kumimoji="0" lang="de-DE" sz="16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naryPr>
                        <m:sub>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𝑖</m:t>
                          </m:r>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=1</m:t>
                          </m:r>
                        </m:sub>
                        <m:sup>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𝑛</m:t>
                          </m:r>
                        </m:sup>
                        <m:e>
                          <m:sSub>
                            <m:sSubPr>
                              <m:ctrlPr>
                                <a:rPr kumimoji="0" lang="de-DE" sz="16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sSubPr>
                            <m:e>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𝑤</m:t>
                              </m:r>
                            </m:e>
                            <m:sub>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𝑖</m:t>
                              </m:r>
                            </m:sub>
                          </m:sSub>
                        </m:e>
                      </m:nary>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m:t>
                      </m:r>
                      <m:sSubSup>
                        <m:sSubSupPr>
                          <m:ctrlPr>
                            <a:rPr kumimoji="0" lang="de-DE" sz="16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sSubSupPr>
                        <m:e>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𝑓</m:t>
                          </m:r>
                        </m:e>
                        <m:sub>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𝑖</m:t>
                          </m:r>
                        </m:sub>
                        <m:sup>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2</m:t>
                          </m:r>
                        </m:sup>
                      </m:sSubSup>
                    </m:oMath>
                  </m:oMathPara>
                </a14:m>
                <a:endParaRPr kumimoji="0" lang="de-DE" sz="1600" b="1" i="0" u="none" strike="noStrike" kern="1200" cap="none" spc="0" normalizeH="0" baseline="0" noProof="0" dirty="0">
                  <a:ln>
                    <a:noFill/>
                  </a:ln>
                  <a:solidFill>
                    <a:srgbClr val="262626"/>
                  </a:solidFill>
                  <a:effectLst/>
                  <a:uLnTx/>
                  <a:uFillTx/>
                  <a:latin typeface="Cambria Math" panose="02040503050406030204" pitchFamily="18" charset="0"/>
                  <a:ea typeface="+mn-ea"/>
                  <a:cs typeface="+mn-cs"/>
                </a:endParaRPr>
              </a:p>
              <a:p>
                <a:pPr marL="180340" marR="0" lvl="0" indent="-18034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de-DE" sz="1400"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p:txBody>
          </p:sp>
        </mc:Choice>
        <mc:Fallback xmlns="">
          <p:sp>
            <p:nvSpPr>
              <p:cNvPr id="12" name="Inhaltsplatzhalter 13">
                <a:extLst>
                  <a:ext uri="{FF2B5EF4-FFF2-40B4-BE49-F238E27FC236}">
                    <a16:creationId xmlns:a16="http://schemas.microsoft.com/office/drawing/2014/main" id="{5A362CEB-03A6-5DB7-5A5D-624772487479}"/>
                  </a:ext>
                </a:extLst>
              </p:cNvPr>
              <p:cNvSpPr txBox="1">
                <a:spLocks noRot="1" noChangeAspect="1" noMove="1" noResize="1" noEditPoints="1" noAdjustHandles="1" noChangeArrowheads="1" noChangeShapeType="1" noTextEdit="1"/>
              </p:cNvSpPr>
              <p:nvPr/>
            </p:nvSpPr>
            <p:spPr bwMode="gray">
              <a:xfrm>
                <a:off x="6312020" y="1628676"/>
                <a:ext cx="5400551" cy="791040"/>
              </a:xfrm>
              <a:prstGeom prst="rect">
                <a:avLst/>
              </a:prstGeom>
              <a:blipFill>
                <a:blip r:embed="rId3"/>
                <a:stretch>
                  <a:fillRect/>
                </a:stretch>
              </a:blipFill>
            </p:spPr>
            <p:txBody>
              <a:bodyPr/>
              <a:lstStyle/>
              <a:p>
                <a:r>
                  <a:rPr lang="de-DE">
                    <a:noFill/>
                  </a:rPr>
                  <a:t> </a:t>
                </a:r>
              </a:p>
            </p:txBody>
          </p:sp>
        </mc:Fallback>
      </mc:AlternateContent>
      <p:sp>
        <p:nvSpPr>
          <p:cNvPr id="18" name="Rechteck 17">
            <a:extLst>
              <a:ext uri="{FF2B5EF4-FFF2-40B4-BE49-F238E27FC236}">
                <a16:creationId xmlns:a16="http://schemas.microsoft.com/office/drawing/2014/main" id="{9C6DEB48-E256-B23F-83E0-324F58D44A7C}"/>
              </a:ext>
            </a:extLst>
          </p:cNvPr>
          <p:cNvSpPr/>
          <p:nvPr/>
        </p:nvSpPr>
        <p:spPr bwMode="gray">
          <a:xfrm>
            <a:off x="466874" y="1514476"/>
            <a:ext cx="5629125" cy="4794250"/>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19" name="Rechteck 18">
            <a:extLst>
              <a:ext uri="{FF2B5EF4-FFF2-40B4-BE49-F238E27FC236}">
                <a16:creationId xmlns:a16="http://schemas.microsoft.com/office/drawing/2014/main" id="{9D8E1A77-1E77-8917-1661-11A0EA2B49D7}"/>
              </a:ext>
            </a:extLst>
          </p:cNvPr>
          <p:cNvSpPr/>
          <p:nvPr/>
        </p:nvSpPr>
        <p:spPr bwMode="gray">
          <a:xfrm>
            <a:off x="6108550" y="1514475"/>
            <a:ext cx="5629125" cy="4794250"/>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pic>
        <p:nvPicPr>
          <p:cNvPr id="4" name="Grafik 3">
            <a:extLst>
              <a:ext uri="{FF2B5EF4-FFF2-40B4-BE49-F238E27FC236}">
                <a16:creationId xmlns:a16="http://schemas.microsoft.com/office/drawing/2014/main" id="{F675701D-EE29-FBEE-AD9B-DCE5875500C9}"/>
              </a:ext>
            </a:extLst>
          </p:cNvPr>
          <p:cNvPicPr>
            <a:picLocks noChangeAspect="1"/>
          </p:cNvPicPr>
          <p:nvPr/>
        </p:nvPicPr>
        <p:blipFill>
          <a:blip r:embed="rId4"/>
          <a:stretch>
            <a:fillRect/>
          </a:stretch>
        </p:blipFill>
        <p:spPr>
          <a:xfrm>
            <a:off x="9220056" y="2314941"/>
            <a:ext cx="2424319" cy="1018809"/>
          </a:xfrm>
          <a:prstGeom prst="rect">
            <a:avLst/>
          </a:prstGeom>
        </p:spPr>
      </p:pic>
      <p:pic>
        <p:nvPicPr>
          <p:cNvPr id="7" name="Grafik 6">
            <a:extLst>
              <a:ext uri="{FF2B5EF4-FFF2-40B4-BE49-F238E27FC236}">
                <a16:creationId xmlns:a16="http://schemas.microsoft.com/office/drawing/2014/main" id="{121A93E8-7F95-0E72-BB03-04EFB8037426}"/>
              </a:ext>
            </a:extLst>
          </p:cNvPr>
          <p:cNvPicPr>
            <a:picLocks noChangeAspect="1"/>
          </p:cNvPicPr>
          <p:nvPr/>
        </p:nvPicPr>
        <p:blipFill>
          <a:blip r:embed="rId5"/>
          <a:stretch>
            <a:fillRect/>
          </a:stretch>
        </p:blipFill>
        <p:spPr>
          <a:xfrm>
            <a:off x="547625" y="2314941"/>
            <a:ext cx="5393949" cy="3419777"/>
          </a:xfrm>
          <a:prstGeom prst="rect">
            <a:avLst/>
          </a:prstGeom>
        </p:spPr>
      </p:pic>
      <p:sp>
        <p:nvSpPr>
          <p:cNvPr id="9" name="Textfeld 8">
            <a:extLst>
              <a:ext uri="{FF2B5EF4-FFF2-40B4-BE49-F238E27FC236}">
                <a16:creationId xmlns:a16="http://schemas.microsoft.com/office/drawing/2014/main" id="{44E8CDA2-AFB9-C304-AD7B-A2EF2493AA69}"/>
              </a:ext>
            </a:extLst>
          </p:cNvPr>
          <p:cNvSpPr txBox="1"/>
          <p:nvPr/>
        </p:nvSpPr>
        <p:spPr bwMode="gray">
          <a:xfrm>
            <a:off x="466874" y="1113774"/>
            <a:ext cx="3528291" cy="215444"/>
          </a:xfrm>
          <a:prstGeom prst="rect">
            <a:avLst/>
          </a:prstGeom>
          <a:noFill/>
        </p:spPr>
        <p:txBody>
          <a:bodyPr vert="horz" wrap="square" lIns="0" tIns="0" rIns="0" bIns="0" rtlCol="0">
            <a:spAutoFit/>
          </a:bodyPr>
          <a:lstStyle/>
          <a:p>
            <a:pPr marL="285750" marR="0" lvl="0" indent="-285750" algn="just" defTabSz="914400" rtl="0" eaLnBrk="1" fontAlgn="auto" latinLnBrk="0" hangingPunct="1">
              <a:lnSpc>
                <a:spcPct val="100000"/>
              </a:lnSpc>
              <a:spcBef>
                <a:spcPts val="600"/>
              </a:spcBef>
              <a:spcAft>
                <a:spcPts val="0"/>
              </a:spcAft>
              <a:buClr>
                <a:srgbClr val="006E5D"/>
              </a:buClr>
              <a:buSzPct val="100000"/>
              <a:buFont typeface="Calibri" panose="020F0502020204030204" pitchFamily="34" charset="0"/>
              <a:buChar char="•"/>
              <a:tabLst/>
              <a:defRPr/>
            </a:pPr>
            <a:r>
              <a:rPr kumimoji="0" lang="de-DE" sz="1400" b="0" i="0" u="none" strike="noStrike" kern="1200" cap="none" spc="0" normalizeH="0" baseline="0" noProof="0" dirty="0" err="1">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Nonlinear</a:t>
            </a:r>
            <a:r>
              <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de-DE" sz="1400" b="0" i="0" u="none" strike="noStrike" kern="1200" cap="none" spc="0" normalizeH="0" baseline="0" noProof="0" dirty="0" err="1">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mutivariable</a:t>
            </a:r>
            <a:r>
              <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de-DE" sz="1400" b="0" i="0" u="none" strike="noStrike" kern="1200" cap="none" spc="0" normalizeH="0" baseline="0" noProof="0" dirty="0" err="1">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optimization</a:t>
            </a:r>
            <a:r>
              <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de-DE" sz="1400" b="0" i="0" u="none" strike="noStrike" kern="1200" cap="none" spc="0" normalizeH="0" baseline="0" noProof="0" dirty="0" err="1">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task</a:t>
            </a:r>
            <a:endPar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1023950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DA4EA29-6A5D-B38B-40DB-05E501713F9F}"/>
              </a:ext>
            </a:extLst>
          </p:cNvPr>
          <p:cNvSpPr>
            <a:spLocks noGrp="1"/>
          </p:cNvSpPr>
          <p:nvPr>
            <p:ph type="body" sz="quarter" idx="13"/>
          </p:nvPr>
        </p:nvSpPr>
        <p:spPr/>
        <p:txBody>
          <a:bodyPr/>
          <a:lstStyle/>
          <a:p>
            <a:r>
              <a:rPr lang="de-DE" dirty="0"/>
              <a:t>STEP IV </a:t>
            </a:r>
            <a:r>
              <a:rPr lang="en-US" dirty="0"/>
              <a:t>Goal: Optimum Geometry and position</a:t>
            </a:r>
          </a:p>
        </p:txBody>
      </p:sp>
      <p:sp>
        <p:nvSpPr>
          <p:cNvPr id="3" name="Titel 2">
            <a:extLst>
              <a:ext uri="{FF2B5EF4-FFF2-40B4-BE49-F238E27FC236}">
                <a16:creationId xmlns:a16="http://schemas.microsoft.com/office/drawing/2014/main" id="{230E4B15-7280-948C-DF91-F9028902D94F}"/>
              </a:ext>
            </a:extLst>
          </p:cNvPr>
          <p:cNvSpPr>
            <a:spLocks noGrp="1"/>
          </p:cNvSpPr>
          <p:nvPr>
            <p:ph type="title"/>
          </p:nvPr>
        </p:nvSpPr>
        <p:spPr/>
        <p:txBody>
          <a:bodyPr/>
          <a:lstStyle/>
          <a:p>
            <a:r>
              <a:rPr lang="de-DE" dirty="0"/>
              <a:t>Zusammengesetzte Zielfunktion</a:t>
            </a:r>
          </a:p>
        </p:txBody>
      </p:sp>
      <p:sp>
        <p:nvSpPr>
          <p:cNvPr id="6" name="Foliennummernplatzhalter 5">
            <a:extLst>
              <a:ext uri="{FF2B5EF4-FFF2-40B4-BE49-F238E27FC236}">
                <a16:creationId xmlns:a16="http://schemas.microsoft.com/office/drawing/2014/main" id="{92329766-C772-BA62-C51B-A25A1B145EAE}"/>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10D83-73B2-4D20-BE53-AA27B2521160}" type="slidenum">
              <a:rPr kumimoji="0" lang="de-DE" sz="9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e-DE" sz="9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14" name="Inhaltsplatzhalter 13">
            <a:extLst>
              <a:ext uri="{FF2B5EF4-FFF2-40B4-BE49-F238E27FC236}">
                <a16:creationId xmlns:a16="http://schemas.microsoft.com/office/drawing/2014/main" id="{BCC946BA-1464-A957-5D6D-23DDCD99AC77}"/>
              </a:ext>
            </a:extLst>
          </p:cNvPr>
          <p:cNvSpPr>
            <a:spLocks noGrp="1"/>
          </p:cNvSpPr>
          <p:nvPr>
            <p:ph sz="quarter" idx="14"/>
          </p:nvPr>
        </p:nvSpPr>
        <p:spPr>
          <a:xfrm>
            <a:off x="479376" y="5085747"/>
            <a:ext cx="11233198" cy="1079501"/>
          </a:xfrm>
        </p:spPr>
        <p:txBody>
          <a:bodyPr/>
          <a:lstStyle>
            <a:lvl1pPr>
              <a:buClr>
                <a:srgbClr val="006E5D"/>
              </a:buClr>
              <a:buSzPct val="100000"/>
              <a:buFont typeface="Calibri" panose="020F0502020204030204" pitchFamily="34" charset="0"/>
              <a:buChar char="•"/>
            </a:lvl1pPr>
            <a:lvl2pPr>
              <a:buClr>
                <a:srgbClr val="006E5D"/>
              </a:buClr>
              <a:buSzPct val="100000"/>
              <a:buFont typeface="Calibri" panose="020F0502020204030204" pitchFamily="34" charset="0"/>
              <a:buChar char="•"/>
            </a:lvl2pPr>
            <a:lvl3pPr>
              <a:buClr>
                <a:schemeClr val="tx1"/>
              </a:buClr>
              <a:buSzPct val="100000"/>
              <a:buFont typeface="Symbol" panose="05050102010706020507" pitchFamily="18" charset="2"/>
              <a:buChar char="-"/>
            </a:lvl3pPr>
            <a:lvl4pPr>
              <a:buClrTx/>
              <a:buFont typeface="Calibri" panose="020F0502020204030204" pitchFamily="34" charset="0"/>
              <a:buChar char="–"/>
            </a:lvl4pPr>
            <a:lvl5pPr>
              <a:buClrTx/>
              <a:buFont typeface="Calibri" panose="020F0502020204030204" pitchFamily="34" charset="0"/>
              <a:buChar char="–"/>
            </a:lvl5pPr>
            <a:lvl6pPr>
              <a:buClrTx/>
              <a:buFont typeface="Calibri" panose="020F0502020204030204" pitchFamily="34" charset="0"/>
              <a:buChar char="–"/>
            </a:lvl6pPr>
            <a:lvl7pPr>
              <a:buClrTx/>
              <a:buFont typeface="Calibri" panose="020F0502020204030204" pitchFamily="34" charset="0"/>
              <a:buChar char="–"/>
            </a:lvl7pPr>
            <a:lvl8pPr>
              <a:buClrTx/>
              <a:buFont typeface="Calibri" panose="020F0502020204030204" pitchFamily="34" charset="0"/>
              <a:buChar char="–"/>
            </a:lvl8pPr>
            <a:lvl9pPr>
              <a:buClrTx/>
              <a:buFont typeface="Calibri" panose="020F0502020204030204" pitchFamily="34" charset="0"/>
              <a:buChar char="–"/>
            </a:lvl9pPr>
          </a:lstStyle>
          <a:p>
            <a:pPr marL="285750" indent="-285750" algn="just"/>
            <a:r>
              <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rPr>
              <a:t>Zielfunktionen extrem nichtlinear, somit Interpolation empfohlen</a:t>
            </a:r>
          </a:p>
          <a:p>
            <a:pPr marL="285750" indent="-285750" algn="just"/>
            <a:r>
              <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rPr>
              <a:t>Durchführen von Glättung vor der Interpolation um ungewünschte Lokalminima zu vermieden</a:t>
            </a:r>
          </a:p>
          <a:p>
            <a:pPr marL="285750" indent="-285750" algn="just"/>
            <a:r>
              <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rPr>
              <a:t>2D gleitender Mittelwert besser als Filter (basiert auf FFT)</a:t>
            </a:r>
          </a:p>
        </p:txBody>
      </p:sp>
      <mc:AlternateContent xmlns:mc="http://schemas.openxmlformats.org/markup-compatibility/2006">
        <mc:Choice xmlns:a14="http://schemas.microsoft.com/office/drawing/2010/main" Requires="a14">
          <p:sp>
            <p:nvSpPr>
              <p:cNvPr id="7" name="Inhaltsplatzhalter 13">
                <a:extLst>
                  <a:ext uri="{FF2B5EF4-FFF2-40B4-BE49-F238E27FC236}">
                    <a16:creationId xmlns:a16="http://schemas.microsoft.com/office/drawing/2014/main" id="{A295E9E0-A6A9-08A4-CFDC-C198C6F27A43}"/>
                  </a:ext>
                </a:extLst>
              </p:cNvPr>
              <p:cNvSpPr txBox="1">
                <a:spLocks/>
              </p:cNvSpPr>
              <p:nvPr/>
            </p:nvSpPr>
            <p:spPr bwMode="gray">
              <a:xfrm>
                <a:off x="604636" y="1278318"/>
                <a:ext cx="11233149" cy="791040"/>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b="0" kern="1200">
                    <a:solidFill>
                      <a:schemeClr val="tx1"/>
                    </a:solidFill>
                    <a:latin typeface="+mn-lt"/>
                    <a:ea typeface="+mn-ea"/>
                    <a:cs typeface="+mn-cs"/>
                  </a:defRPr>
                </a:lvl1pPr>
                <a:lvl2pPr marL="182880" indent="-182880" algn="l" defTabSz="914400" rtl="0" eaLnBrk="1" latinLnBrk="0" hangingPunct="1">
                  <a:lnSpc>
                    <a:spcPct val="100000"/>
                  </a:lnSpc>
                  <a:spcBef>
                    <a:spcPts val="600"/>
                  </a:spcBef>
                  <a:spcAft>
                    <a:spcPts val="0"/>
                  </a:spcAft>
                  <a:buClr>
                    <a:srgbClr val="006E5D"/>
                  </a:buClr>
                  <a:buSzPct val="100000"/>
                  <a:buFont typeface="Calibri" panose="020F0502020204030204" pitchFamily="34" charset="0"/>
                  <a:buChar char="•"/>
                  <a:defRPr lang="en-US" sz="1400" kern="1200">
                    <a:solidFill>
                      <a:schemeClr val="tx1"/>
                    </a:solidFill>
                    <a:latin typeface="+mn-lt"/>
                    <a:ea typeface="+mn-ea"/>
                    <a:cs typeface="+mn-cs"/>
                  </a:defRPr>
                </a:lvl2pPr>
                <a:lvl3pPr marL="356616" indent="-180000" algn="l" defTabSz="914400" rtl="0" eaLnBrk="1" latinLnBrk="0" hangingPunct="1">
                  <a:lnSpc>
                    <a:spcPct val="100000"/>
                  </a:lnSpc>
                  <a:spcBef>
                    <a:spcPts val="600"/>
                  </a:spcBef>
                  <a:spcAft>
                    <a:spcPts val="0"/>
                  </a:spcAft>
                  <a:buClr>
                    <a:schemeClr val="tx1"/>
                  </a:buClr>
                  <a:buSzPct val="100000"/>
                  <a:buFont typeface="Symbol" panose="05050102010706020507" pitchFamily="18" charset="2"/>
                  <a:buChar char="-"/>
                  <a:defRPr sz="1400" kern="1200">
                    <a:solidFill>
                      <a:schemeClr val="tx1"/>
                    </a:solidFill>
                    <a:latin typeface="+mn-lt"/>
                    <a:ea typeface="+mn-ea"/>
                    <a:cs typeface="+mn-cs"/>
                  </a:defRPr>
                </a:lvl3pPr>
                <a:lvl4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4pPr>
                <a:lvl5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5pPr>
                <a:lvl6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6pPr>
                <a:lvl7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7pPr>
                <a:lvl8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8pPr>
                <a:lvl9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sSub>
                        <m:sSubPr>
                          <m:ctrlPr>
                            <a:rPr kumimoji="0" lang="de-DE" sz="16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sSubPr>
                        <m:e>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𝑓</m:t>
                          </m:r>
                        </m:e>
                        <m:sub>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𝑡𝑜𝑡𝑎𝑙</m:t>
                          </m:r>
                        </m:sub>
                      </m:sSub>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m:t>
                      </m:r>
                      <m:nary>
                        <m:naryPr>
                          <m:chr m:val="∑"/>
                          <m:limLoc m:val="undOvr"/>
                          <m:ctrlPr>
                            <a:rPr kumimoji="0" lang="de-DE" sz="16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naryPr>
                        <m:sub>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𝑖</m:t>
                          </m:r>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=1</m:t>
                          </m:r>
                        </m:sub>
                        <m:sup>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𝑛</m:t>
                          </m:r>
                        </m:sup>
                        <m:e>
                          <m:sSub>
                            <m:sSubPr>
                              <m:ctrlPr>
                                <a:rPr kumimoji="0" lang="de-DE" sz="16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sSubPr>
                            <m:e>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𝑤</m:t>
                              </m:r>
                            </m:e>
                            <m:sub>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𝑖</m:t>
                              </m:r>
                            </m:sub>
                          </m:sSub>
                        </m:e>
                      </m:nary>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m:t>
                      </m:r>
                      <m:sSubSup>
                        <m:sSubSupPr>
                          <m:ctrlPr>
                            <a:rPr kumimoji="0" lang="de-DE" sz="16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sSubSupPr>
                        <m:e>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𝑓</m:t>
                          </m:r>
                        </m:e>
                        <m:sub>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𝑖</m:t>
                          </m:r>
                        </m:sub>
                        <m:sup>
                          <m:r>
                            <a:rPr kumimoji="0" lang="de-DE" sz="1600" b="1" i="0" u="none" strike="noStrike" kern="1200" cap="none" spc="0" normalizeH="0" baseline="0" noProof="0">
                              <a:ln>
                                <a:noFill/>
                              </a:ln>
                              <a:solidFill>
                                <a:srgbClr val="262626"/>
                              </a:solidFill>
                              <a:effectLst/>
                              <a:uLnTx/>
                              <a:uFillTx/>
                              <a:latin typeface="Cambria Math" panose="02040503050406030204" pitchFamily="18" charset="0"/>
                              <a:ea typeface="+mn-ea"/>
                              <a:cs typeface="+mn-cs"/>
                            </a:rPr>
                            <m:t>2</m:t>
                          </m:r>
                        </m:sup>
                      </m:sSubSup>
                    </m:oMath>
                  </m:oMathPara>
                </a14:m>
                <a:endParaRPr kumimoji="0" lang="de-DE" sz="1600" b="1" i="0" u="none" strike="noStrike" kern="1200" cap="none" spc="0" normalizeH="0" baseline="0" noProof="0" dirty="0">
                  <a:ln>
                    <a:noFill/>
                  </a:ln>
                  <a:solidFill>
                    <a:srgbClr val="262626"/>
                  </a:solidFill>
                  <a:effectLst/>
                  <a:uLnTx/>
                  <a:uFillTx/>
                  <a:latin typeface="Cambria Math" panose="02040503050406030204" pitchFamily="18" charset="0"/>
                  <a:ea typeface="+mn-ea"/>
                  <a:cs typeface="+mn-cs"/>
                </a:endParaRPr>
              </a:p>
              <a:p>
                <a:pPr marL="180340" marR="0" lvl="0" indent="-18034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de-DE" sz="1400"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de-DE" sz="1400" b="0" i="1" u="none" strike="noStrike" kern="1200" cap="none" spc="0" normalizeH="0" baseline="0" noProof="0" dirty="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de-DE" sz="1400" b="0" i="1" u="none" strike="noStrike" kern="1200" cap="none" spc="0" normalizeH="0" baseline="0" noProof="0" dirty="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endParaRPr>
              </a:p>
            </p:txBody>
          </p:sp>
        </mc:Choice>
        <mc:Fallback>
          <p:sp>
            <p:nvSpPr>
              <p:cNvPr id="7" name="Inhaltsplatzhalter 13">
                <a:extLst>
                  <a:ext uri="{FF2B5EF4-FFF2-40B4-BE49-F238E27FC236}">
                    <a16:creationId xmlns:a16="http://schemas.microsoft.com/office/drawing/2014/main" id="{A295E9E0-A6A9-08A4-CFDC-C198C6F27A43}"/>
                  </a:ext>
                </a:extLst>
              </p:cNvPr>
              <p:cNvSpPr txBox="1">
                <a:spLocks noRot="1" noChangeAspect="1" noMove="1" noResize="1" noEditPoints="1" noAdjustHandles="1" noChangeArrowheads="1" noChangeShapeType="1" noTextEdit="1"/>
              </p:cNvSpPr>
              <p:nvPr/>
            </p:nvSpPr>
            <p:spPr bwMode="gray">
              <a:xfrm>
                <a:off x="604636" y="1278318"/>
                <a:ext cx="11233149" cy="791040"/>
              </a:xfrm>
              <a:prstGeom prst="rect">
                <a:avLst/>
              </a:prstGeom>
              <a:blipFill>
                <a:blip r:embed="rId3"/>
                <a:stretch>
                  <a:fillRect/>
                </a:stretch>
              </a:blipFill>
            </p:spPr>
            <p:txBody>
              <a:bodyPr/>
              <a:lstStyle/>
              <a:p>
                <a:r>
                  <a:rPr lang="en-US">
                    <a:noFill/>
                  </a:rPr>
                  <a:t> </a:t>
                </a:r>
              </a:p>
            </p:txBody>
          </p:sp>
        </mc:Fallback>
      </mc:AlternateContent>
      <p:sp>
        <p:nvSpPr>
          <p:cNvPr id="8" name="Textfeld 7">
            <a:extLst>
              <a:ext uri="{FF2B5EF4-FFF2-40B4-BE49-F238E27FC236}">
                <a16:creationId xmlns:a16="http://schemas.microsoft.com/office/drawing/2014/main" id="{06642040-AEA6-D022-E5B7-A31A59DDD7CB}"/>
              </a:ext>
            </a:extLst>
          </p:cNvPr>
          <p:cNvSpPr txBox="1"/>
          <p:nvPr/>
        </p:nvSpPr>
        <p:spPr bwMode="gray">
          <a:xfrm>
            <a:off x="5499870" y="4761857"/>
            <a:ext cx="1880323" cy="215444"/>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600"/>
              </a:spcBef>
              <a:spcAft>
                <a:spcPts val="0"/>
              </a:spcAft>
              <a:buClr>
                <a:srgbClr val="00893D"/>
              </a:buClr>
              <a:buSzTx/>
              <a:buFontTx/>
              <a:buNone/>
              <a:tabLst/>
              <a:defRPr/>
            </a:pPr>
            <a:r>
              <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(j) Glättung vom Kennfeld</a:t>
            </a:r>
          </a:p>
        </p:txBody>
      </p:sp>
      <p:pic>
        <p:nvPicPr>
          <p:cNvPr id="9" name="Grafik 8">
            <a:extLst>
              <a:ext uri="{FF2B5EF4-FFF2-40B4-BE49-F238E27FC236}">
                <a16:creationId xmlns:a16="http://schemas.microsoft.com/office/drawing/2014/main" id="{7C36E273-37C8-5A6D-D632-81408F43C8AC}"/>
              </a:ext>
            </a:extLst>
          </p:cNvPr>
          <p:cNvPicPr>
            <a:picLocks noChangeAspect="1"/>
          </p:cNvPicPr>
          <p:nvPr/>
        </p:nvPicPr>
        <p:blipFill>
          <a:blip r:embed="rId4"/>
          <a:stretch>
            <a:fillRect/>
          </a:stretch>
        </p:blipFill>
        <p:spPr>
          <a:xfrm>
            <a:off x="3475813" y="2131988"/>
            <a:ext cx="5928436" cy="2583367"/>
          </a:xfrm>
          <a:prstGeom prst="rect">
            <a:avLst/>
          </a:prstGeom>
        </p:spPr>
      </p:pic>
    </p:spTree>
    <p:extLst>
      <p:ext uri="{BB962C8B-B14F-4D97-AF65-F5344CB8AC3E}">
        <p14:creationId xmlns:p14="http://schemas.microsoft.com/office/powerpoint/2010/main" val="1842413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DA4EA29-6A5D-B38B-40DB-05E501713F9F}"/>
              </a:ext>
            </a:extLst>
          </p:cNvPr>
          <p:cNvSpPr>
            <a:spLocks noGrp="1"/>
          </p:cNvSpPr>
          <p:nvPr>
            <p:ph type="body" sz="quarter" idx="13"/>
          </p:nvPr>
        </p:nvSpPr>
        <p:spPr/>
        <p:txBody>
          <a:bodyPr/>
          <a:lstStyle/>
          <a:p>
            <a:r>
              <a:rPr lang="de-DE" dirty="0"/>
              <a:t>STEP IV </a:t>
            </a:r>
            <a:r>
              <a:rPr lang="en-US" dirty="0"/>
              <a:t>Goal: Optimum Geometry and position</a:t>
            </a:r>
          </a:p>
        </p:txBody>
      </p:sp>
      <p:sp>
        <p:nvSpPr>
          <p:cNvPr id="3" name="Titel 2">
            <a:extLst>
              <a:ext uri="{FF2B5EF4-FFF2-40B4-BE49-F238E27FC236}">
                <a16:creationId xmlns:a16="http://schemas.microsoft.com/office/drawing/2014/main" id="{230E4B15-7280-948C-DF91-F9028902D94F}"/>
              </a:ext>
            </a:extLst>
          </p:cNvPr>
          <p:cNvSpPr>
            <a:spLocks noGrp="1"/>
          </p:cNvSpPr>
          <p:nvPr>
            <p:ph type="title"/>
          </p:nvPr>
        </p:nvSpPr>
        <p:spPr/>
        <p:txBody>
          <a:bodyPr/>
          <a:lstStyle/>
          <a:p>
            <a:r>
              <a:rPr lang="de-DE" dirty="0"/>
              <a:t>Randbedingungen und globale Optimierung</a:t>
            </a:r>
          </a:p>
        </p:txBody>
      </p:sp>
      <p:sp>
        <p:nvSpPr>
          <p:cNvPr id="6" name="Foliennummernplatzhalter 5">
            <a:extLst>
              <a:ext uri="{FF2B5EF4-FFF2-40B4-BE49-F238E27FC236}">
                <a16:creationId xmlns:a16="http://schemas.microsoft.com/office/drawing/2014/main" id="{92329766-C772-BA62-C51B-A25A1B145EAE}"/>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10D83-73B2-4D20-BE53-AA27B2521160}" type="slidenum">
              <a:rPr kumimoji="0" lang="de-DE" sz="9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9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14" name="Inhaltsplatzhalter 13">
            <a:extLst>
              <a:ext uri="{FF2B5EF4-FFF2-40B4-BE49-F238E27FC236}">
                <a16:creationId xmlns:a16="http://schemas.microsoft.com/office/drawing/2014/main" id="{BCC946BA-1464-A957-5D6D-23DDCD99AC77}"/>
              </a:ext>
            </a:extLst>
          </p:cNvPr>
          <p:cNvSpPr>
            <a:spLocks noGrp="1"/>
          </p:cNvSpPr>
          <p:nvPr>
            <p:ph sz="quarter" idx="14"/>
          </p:nvPr>
        </p:nvSpPr>
        <p:spPr>
          <a:xfrm>
            <a:off x="479425" y="1628775"/>
            <a:ext cx="11233149" cy="4679950"/>
          </a:xfrm>
        </p:spPr>
        <p:txBody>
          <a:bodyPr/>
          <a:lstStyle>
            <a:lvl1pPr>
              <a:buClr>
                <a:srgbClr val="006E5D"/>
              </a:buClr>
              <a:buSzPct val="100000"/>
              <a:buFont typeface="Calibri" panose="020F0502020204030204" pitchFamily="34" charset="0"/>
              <a:buChar char="•"/>
            </a:lvl1pPr>
            <a:lvl2pPr>
              <a:buClr>
                <a:srgbClr val="006E5D"/>
              </a:buClr>
              <a:buSzPct val="100000"/>
              <a:buFont typeface="Calibri" panose="020F0502020204030204" pitchFamily="34" charset="0"/>
              <a:buChar char="•"/>
            </a:lvl2pPr>
            <a:lvl3pPr>
              <a:buClr>
                <a:schemeClr val="tx1"/>
              </a:buClr>
              <a:buSzPct val="100000"/>
              <a:buFont typeface="Symbol" panose="05050102010706020507" pitchFamily="18" charset="2"/>
              <a:buChar char="-"/>
            </a:lvl3pPr>
            <a:lvl4pPr>
              <a:buClrTx/>
              <a:buFont typeface="Calibri" panose="020F0502020204030204" pitchFamily="34" charset="0"/>
              <a:buChar char="–"/>
            </a:lvl4pPr>
            <a:lvl5pPr>
              <a:buClrTx/>
              <a:buFont typeface="Calibri" panose="020F0502020204030204" pitchFamily="34" charset="0"/>
              <a:buChar char="–"/>
            </a:lvl5pPr>
            <a:lvl6pPr>
              <a:buClrTx/>
              <a:buFont typeface="Calibri" panose="020F0502020204030204" pitchFamily="34" charset="0"/>
              <a:buChar char="–"/>
            </a:lvl6pPr>
            <a:lvl7pPr>
              <a:buClrTx/>
              <a:buFont typeface="Calibri" panose="020F0502020204030204" pitchFamily="34" charset="0"/>
              <a:buChar char="–"/>
            </a:lvl7pPr>
            <a:lvl8pPr>
              <a:buClrTx/>
              <a:buFont typeface="Calibri" panose="020F0502020204030204" pitchFamily="34" charset="0"/>
              <a:buChar char="–"/>
            </a:lvl8pPr>
            <a:lvl9pPr>
              <a:buClrTx/>
              <a:buFont typeface="Calibri" panose="020F0502020204030204" pitchFamily="34" charset="0"/>
              <a:buChar char="–"/>
            </a:lvl9pPr>
          </a:lstStyle>
          <a:p>
            <a:pPr marL="285750" indent="-285750" algn="just"/>
            <a:r>
              <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rPr>
              <a:t>Randbedingungen: </a:t>
            </a:r>
          </a:p>
          <a:p>
            <a:pPr marL="468630" lvl="1" indent="-285750" algn="just">
              <a:buFont typeface="Courier New" panose="02070309020205020404" pitchFamily="49" charset="0"/>
              <a:buChar char="o"/>
            </a:pPr>
            <a:r>
              <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rPr>
              <a:t>Auflösung &lt; 1°</a:t>
            </a:r>
          </a:p>
          <a:p>
            <a:pPr marL="468630" lvl="1" indent="-285750" algn="just">
              <a:buFont typeface="Courier New" panose="02070309020205020404" pitchFamily="49" charset="0"/>
              <a:buChar char="o"/>
            </a:pPr>
            <a:r>
              <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rPr>
              <a:t>THD &lt; 5%  </a:t>
            </a:r>
          </a:p>
          <a:p>
            <a:pPr marL="285750" indent="-285750" algn="just"/>
            <a:endParaRPr lang="de-DE"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marL="285750" indent="-285750" algn="just"/>
            <a:r>
              <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rPr>
              <a:t>Suche nach dem globalen Minimum → Multi-Start-Methode</a:t>
            </a:r>
            <a:endParaRPr lang="de-DE" dirty="0">
              <a:effectLst/>
              <a:latin typeface="Arial" panose="020B0604020202020204" pitchFamily="34" charset="0"/>
              <a:ea typeface="SimSun" panose="02010600030101010101" pitchFamily="2" charset="-122"/>
              <a:cs typeface="Times New Roman" panose="02020603050405020304" pitchFamily="18" charset="0"/>
            </a:endParaRPr>
          </a:p>
          <a:p>
            <a:pPr>
              <a:buNone/>
            </a:pPr>
            <a:endParaRPr lang="de-DE" i="1" dirty="0">
              <a:solidFill>
                <a:srgbClr val="000000"/>
              </a:solidFill>
              <a:effectLst/>
              <a:latin typeface="Cambria Math" panose="02040503050406030204" pitchFamily="18" charset="0"/>
              <a:ea typeface="SimSun" panose="02010600030101010101" pitchFamily="2" charset="-122"/>
              <a:cs typeface="Arial" panose="020B0604020202020204" pitchFamily="34" charset="0"/>
            </a:endParaRPr>
          </a:p>
          <a:p>
            <a:pPr>
              <a:buNone/>
            </a:pPr>
            <a:endParaRPr lang="de-DE" i="1" dirty="0">
              <a:solidFill>
                <a:srgbClr val="000000"/>
              </a:solidFill>
              <a:effectLst/>
              <a:latin typeface="Cambria Math" panose="02040503050406030204" pitchFamily="18" charset="0"/>
              <a:ea typeface="SimSun" panose="02010600030101010101" pitchFamily="2" charset="-122"/>
              <a:cs typeface="Arial" panose="020B0604020202020204" pitchFamily="34" charset="0"/>
            </a:endParaRPr>
          </a:p>
        </p:txBody>
      </p:sp>
      <p:pic>
        <p:nvPicPr>
          <p:cNvPr id="7" name="Grafik 6">
            <a:extLst>
              <a:ext uri="{FF2B5EF4-FFF2-40B4-BE49-F238E27FC236}">
                <a16:creationId xmlns:a16="http://schemas.microsoft.com/office/drawing/2014/main" id="{4EB06982-E91E-30FB-A66E-3A9103ECAAA3}"/>
              </a:ext>
            </a:extLst>
          </p:cNvPr>
          <p:cNvPicPr>
            <a:picLocks noChangeAspect="1"/>
          </p:cNvPicPr>
          <p:nvPr/>
        </p:nvPicPr>
        <p:blipFill>
          <a:blip r:embed="rId3"/>
          <a:stretch>
            <a:fillRect/>
          </a:stretch>
        </p:blipFill>
        <p:spPr>
          <a:xfrm>
            <a:off x="3047476" y="3429000"/>
            <a:ext cx="4991100" cy="2097487"/>
          </a:xfrm>
          <a:prstGeom prst="rect">
            <a:avLst/>
          </a:prstGeom>
        </p:spPr>
      </p:pic>
      <p:sp>
        <p:nvSpPr>
          <p:cNvPr id="4" name="Textfeld 3">
            <a:extLst>
              <a:ext uri="{FF2B5EF4-FFF2-40B4-BE49-F238E27FC236}">
                <a16:creationId xmlns:a16="http://schemas.microsoft.com/office/drawing/2014/main" id="{AFBE99E8-F0CB-B43F-F0B2-3BB3334719CD}"/>
              </a:ext>
            </a:extLst>
          </p:cNvPr>
          <p:cNvSpPr txBox="1"/>
          <p:nvPr/>
        </p:nvSpPr>
        <p:spPr bwMode="gray">
          <a:xfrm>
            <a:off x="4537173" y="5743106"/>
            <a:ext cx="1724831" cy="215444"/>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600"/>
              </a:spcBef>
              <a:spcAft>
                <a:spcPts val="0"/>
              </a:spcAft>
              <a:buClr>
                <a:srgbClr val="00893D"/>
              </a:buClr>
              <a:buSzTx/>
              <a:buFontTx/>
              <a:buNone/>
              <a:tabLst/>
              <a:defRPr/>
            </a:pPr>
            <a:r>
              <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k) Multi-Start-Methode</a:t>
            </a:r>
          </a:p>
        </p:txBody>
      </p:sp>
    </p:spTree>
    <p:extLst>
      <p:ext uri="{BB962C8B-B14F-4D97-AF65-F5344CB8AC3E}">
        <p14:creationId xmlns:p14="http://schemas.microsoft.com/office/powerpoint/2010/main" val="2265743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ußzeilenplatzhalter 6">
            <a:extLst>
              <a:ext uri="{FF2B5EF4-FFF2-40B4-BE49-F238E27FC236}">
                <a16:creationId xmlns:a16="http://schemas.microsoft.com/office/drawing/2014/main" id="{1EFAA09E-100F-A8FF-91A4-EFFD9B8500DC}"/>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62626"/>
                </a:solidFill>
                <a:effectLst/>
                <a:uLnTx/>
                <a:uFillTx/>
                <a:latin typeface="Calibri" panose="020F0502020204030204"/>
                <a:ea typeface="+mn-ea"/>
                <a:cs typeface="+mn-cs"/>
              </a:rPr>
              <a:t>Rebecca Jonas</a:t>
            </a:r>
          </a:p>
        </p:txBody>
      </p:sp>
      <p:grpSp>
        <p:nvGrpSpPr>
          <p:cNvPr id="14" name="Gruppieren 13">
            <a:extLst>
              <a:ext uri="{FF2B5EF4-FFF2-40B4-BE49-F238E27FC236}">
                <a16:creationId xmlns:a16="http://schemas.microsoft.com/office/drawing/2014/main" id="{C98CEBDC-61A9-69F2-32E0-0AC8E04F3630}"/>
              </a:ext>
            </a:extLst>
          </p:cNvPr>
          <p:cNvGrpSpPr/>
          <p:nvPr>
            <p:custDataLst>
              <p:tags r:id="rId2"/>
            </p:custDataLst>
          </p:nvPr>
        </p:nvGrpSpPr>
        <p:grpSpPr>
          <a:xfrm>
            <a:off x="587440" y="1772816"/>
            <a:ext cx="10284600" cy="2520002"/>
            <a:chOff x="587440" y="1772816"/>
            <a:chExt cx="10284600" cy="2520002"/>
          </a:xfrm>
        </p:grpSpPr>
        <p:sp>
          <p:nvSpPr>
            <p:cNvPr id="2" name="MIO_AGENDA_ELEMENT_TITEL_1">
              <a:hlinkClick r:id="rId16" action="ppaction://hlinksldjump"/>
              <a:extLst>
                <a:ext uri="{FF2B5EF4-FFF2-40B4-BE49-F238E27FC236}">
                  <a16:creationId xmlns:a16="http://schemas.microsoft.com/office/drawing/2014/main" id="{5E3761DE-E740-4A99-8BF2-28E390A36D16}"/>
                </a:ext>
              </a:extLst>
            </p:cNvPr>
            <p:cNvSpPr>
              <a:spLocks/>
            </p:cNvSpPr>
            <p:nvPr>
              <p:custDataLst>
                <p:tags r:id="rId4"/>
              </p:custDataLst>
            </p:nvPr>
          </p:nvSpPr>
          <p:spPr>
            <a:xfrm>
              <a:off x="1332040" y="177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62626"/>
                  </a:solidFill>
                  <a:effectLst/>
                  <a:uLnTx/>
                  <a:uFillTx/>
                  <a:latin typeface="Calibri" panose="020F0502020204030204"/>
                  <a:ea typeface="+mn-ea"/>
                  <a:cs typeface="+mn-cs"/>
                </a:rPr>
                <a:t>Motivation and task</a:t>
              </a:r>
            </a:p>
          </p:txBody>
        </p:sp>
        <p:sp>
          <p:nvSpPr>
            <p:cNvPr id="3" name="MIO_AGENDA_ELEMENT_ELEMENTNUMBER_1">
              <a:hlinkClick r:id="rId16" action="ppaction://hlinksldjump"/>
              <a:extLst>
                <a:ext uri="{FF2B5EF4-FFF2-40B4-BE49-F238E27FC236}">
                  <a16:creationId xmlns:a16="http://schemas.microsoft.com/office/drawing/2014/main" id="{C06F1428-1891-4567-A0B3-101385EDFB86}"/>
                </a:ext>
              </a:extLst>
            </p:cNvPr>
            <p:cNvSpPr>
              <a:spLocks/>
            </p:cNvSpPr>
            <p:nvPr>
              <p:custDataLst>
                <p:tags r:id="rId5"/>
              </p:custDataLst>
            </p:nvPr>
          </p:nvSpPr>
          <p:spPr>
            <a:xfrm>
              <a:off x="587440" y="177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1</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sp>
          <p:nvSpPr>
            <p:cNvPr id="4" name="MIO_AGENDA_ELEMENT_TITEL_2">
              <a:hlinkClick r:id="rId17" action="ppaction://hlinksldjump"/>
              <a:extLst>
                <a:ext uri="{FF2B5EF4-FFF2-40B4-BE49-F238E27FC236}">
                  <a16:creationId xmlns:a16="http://schemas.microsoft.com/office/drawing/2014/main" id="{5E3761DE-E740-4A99-8BF2-28E390A36D16}"/>
                </a:ext>
              </a:extLst>
            </p:cNvPr>
            <p:cNvSpPr>
              <a:spLocks/>
            </p:cNvSpPr>
            <p:nvPr>
              <p:custDataLst>
                <p:tags r:id="rId6"/>
              </p:custDataLst>
            </p:nvPr>
          </p:nvSpPr>
          <p:spPr>
            <a:xfrm>
              <a:off x="1332040" y="231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62626"/>
                  </a:solidFill>
                  <a:effectLst/>
                  <a:uLnTx/>
                  <a:uFillTx/>
                  <a:latin typeface="Calibri" panose="020F0502020204030204"/>
                  <a:ea typeface="+mn-ea"/>
                  <a:cs typeface="+mn-cs"/>
                </a:rPr>
                <a:t>State of the art</a:t>
              </a:r>
            </a:p>
          </p:txBody>
        </p:sp>
        <p:sp>
          <p:nvSpPr>
            <p:cNvPr id="5" name="MIO_AGENDA_ELEMENT_ELEMENTNUMBER_2">
              <a:hlinkClick r:id="rId17" action="ppaction://hlinksldjump"/>
              <a:extLst>
                <a:ext uri="{FF2B5EF4-FFF2-40B4-BE49-F238E27FC236}">
                  <a16:creationId xmlns:a16="http://schemas.microsoft.com/office/drawing/2014/main" id="{C06F1428-1891-4567-A0B3-101385EDFB86}"/>
                </a:ext>
              </a:extLst>
            </p:cNvPr>
            <p:cNvSpPr>
              <a:spLocks/>
            </p:cNvSpPr>
            <p:nvPr>
              <p:custDataLst>
                <p:tags r:id="rId7"/>
              </p:custDataLst>
            </p:nvPr>
          </p:nvSpPr>
          <p:spPr>
            <a:xfrm>
              <a:off x="587440" y="231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2</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sp>
          <p:nvSpPr>
            <p:cNvPr id="8" name="MIO_AGENDA_ELEMENT_TITEL_3">
              <a:hlinkClick r:id="rId18" action="ppaction://hlinksldjump"/>
              <a:extLst>
                <a:ext uri="{FF2B5EF4-FFF2-40B4-BE49-F238E27FC236}">
                  <a16:creationId xmlns:a16="http://schemas.microsoft.com/office/drawing/2014/main" id="{5E3761DE-E740-4A99-8BF2-28E390A36D16}"/>
                </a:ext>
              </a:extLst>
            </p:cNvPr>
            <p:cNvSpPr>
              <a:spLocks/>
            </p:cNvSpPr>
            <p:nvPr>
              <p:custDataLst>
                <p:tags r:id="rId8"/>
              </p:custDataLst>
            </p:nvPr>
          </p:nvSpPr>
          <p:spPr>
            <a:xfrm>
              <a:off x="1332040" y="285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kumimoji="0" lang="en-US" sz="2000" b="0" i="0" u="none" strike="noStrike" kern="1200" cap="none" spc="0" normalizeH="0" baseline="0" noProof="0" dirty="0">
                  <a:ln>
                    <a:noFill/>
                  </a:ln>
                  <a:solidFill>
                    <a:srgbClr val="262626"/>
                  </a:solidFill>
                  <a:effectLst/>
                  <a:uLnTx/>
                  <a:uFillTx/>
                  <a:latin typeface="Calibri" panose="020F0502020204030204"/>
                  <a:ea typeface="+mn-ea"/>
                  <a:cs typeface="+mn-cs"/>
                </a:rPr>
                <a:t>Methodology</a:t>
              </a:r>
            </a:p>
          </p:txBody>
        </p:sp>
        <p:sp>
          <p:nvSpPr>
            <p:cNvPr id="9" name="MIO_AGENDA_ELEMENT_ELEMENTNUMBER_3">
              <a:hlinkClick r:id="rId18" action="ppaction://hlinksldjump"/>
              <a:extLst>
                <a:ext uri="{FF2B5EF4-FFF2-40B4-BE49-F238E27FC236}">
                  <a16:creationId xmlns:a16="http://schemas.microsoft.com/office/drawing/2014/main" id="{C06F1428-1891-4567-A0B3-101385EDFB86}"/>
                </a:ext>
              </a:extLst>
            </p:cNvPr>
            <p:cNvSpPr>
              <a:spLocks/>
            </p:cNvSpPr>
            <p:nvPr>
              <p:custDataLst>
                <p:tags r:id="rId9"/>
              </p:custDataLst>
            </p:nvPr>
          </p:nvSpPr>
          <p:spPr>
            <a:xfrm>
              <a:off x="587440" y="285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3</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sp>
          <p:nvSpPr>
            <p:cNvPr id="10" name="MIO_AGENDA_ELEMENT_TITEL_4">
              <a:hlinkClick r:id="rId19" action="ppaction://hlinksldjump"/>
              <a:extLst>
                <a:ext uri="{FF2B5EF4-FFF2-40B4-BE49-F238E27FC236}">
                  <a16:creationId xmlns:a16="http://schemas.microsoft.com/office/drawing/2014/main" id="{05059EAB-CE71-435F-A603-EE4FA6670A53}"/>
                </a:ext>
              </a:extLst>
            </p:cNvPr>
            <p:cNvSpPr>
              <a:spLocks/>
            </p:cNvSpPr>
            <p:nvPr>
              <p:custDataLst>
                <p:tags r:id="rId10"/>
              </p:custDataLst>
            </p:nvPr>
          </p:nvSpPr>
          <p:spPr>
            <a:xfrm>
              <a:off x="1332040" y="339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Calibri" panose="020F0502020204030204"/>
                  <a:ea typeface="+mn-ea"/>
                  <a:cs typeface="+mn-cs"/>
                </a:rPr>
                <a:t>Results</a:t>
              </a:r>
            </a:p>
          </p:txBody>
        </p:sp>
        <p:sp>
          <p:nvSpPr>
            <p:cNvPr id="11" name="MIO_AGENDA_ELEMENT_ELEMENTNUMBER_4">
              <a:hlinkClick r:id="rId19" action="ppaction://hlinksldjump"/>
              <a:extLst>
                <a:ext uri="{FF2B5EF4-FFF2-40B4-BE49-F238E27FC236}">
                  <a16:creationId xmlns:a16="http://schemas.microsoft.com/office/drawing/2014/main" id="{12A87FAF-CF3F-4101-B67C-1C2D0B5833F7}"/>
                </a:ext>
              </a:extLst>
            </p:cNvPr>
            <p:cNvSpPr>
              <a:spLocks/>
            </p:cNvSpPr>
            <p:nvPr>
              <p:custDataLst>
                <p:tags r:id="rId11"/>
              </p:custDataLst>
            </p:nvPr>
          </p:nvSpPr>
          <p:spPr>
            <a:xfrm>
              <a:off x="587440" y="339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4</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sp>
          <p:nvSpPr>
            <p:cNvPr id="12" name="MIO_AGENDA_ELEMENT_TITEL_5">
              <a:hlinkClick r:id="rId20" action="ppaction://hlinksldjump"/>
              <a:extLst>
                <a:ext uri="{FF2B5EF4-FFF2-40B4-BE49-F238E27FC236}">
                  <a16:creationId xmlns:a16="http://schemas.microsoft.com/office/drawing/2014/main" id="{5E3761DE-E740-4A99-8BF2-28E390A36D16}"/>
                </a:ext>
              </a:extLst>
            </p:cNvPr>
            <p:cNvSpPr>
              <a:spLocks/>
            </p:cNvSpPr>
            <p:nvPr>
              <p:custDataLst>
                <p:tags r:id="rId12"/>
              </p:custDataLst>
            </p:nvPr>
          </p:nvSpPr>
          <p:spPr>
            <a:xfrm>
              <a:off x="1332040" y="3932817"/>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62626"/>
                  </a:solidFill>
                  <a:effectLst/>
                  <a:uLnTx/>
                  <a:uFillTx/>
                  <a:latin typeface="Calibri" panose="020F0502020204030204"/>
                  <a:ea typeface="+mn-ea"/>
                  <a:cs typeface="+mn-cs"/>
                </a:rPr>
                <a:t>Summary and outlook</a:t>
              </a:r>
            </a:p>
          </p:txBody>
        </p:sp>
        <p:sp>
          <p:nvSpPr>
            <p:cNvPr id="13" name="MIO_AGENDA_ELEMENT_ELEMENTNUMBER_5">
              <a:hlinkClick r:id="rId20" action="ppaction://hlinksldjump"/>
              <a:extLst>
                <a:ext uri="{FF2B5EF4-FFF2-40B4-BE49-F238E27FC236}">
                  <a16:creationId xmlns:a16="http://schemas.microsoft.com/office/drawing/2014/main" id="{C06F1428-1891-4567-A0B3-101385EDFB86}"/>
                </a:ext>
              </a:extLst>
            </p:cNvPr>
            <p:cNvSpPr>
              <a:spLocks/>
            </p:cNvSpPr>
            <p:nvPr>
              <p:custDataLst>
                <p:tags r:id="rId13"/>
              </p:custDataLst>
            </p:nvPr>
          </p:nvSpPr>
          <p:spPr>
            <a:xfrm>
              <a:off x="587440" y="3932817"/>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5</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grpSp>
      <p:sp>
        <p:nvSpPr>
          <p:cNvPr id="6" name="Titel 5">
            <a:extLst>
              <a:ext uri="{FF2B5EF4-FFF2-40B4-BE49-F238E27FC236}">
                <a16:creationId xmlns:a16="http://schemas.microsoft.com/office/drawing/2014/main" id="{2364FC6A-1150-A0D5-B784-581E5E756628}"/>
              </a:ext>
            </a:extLst>
          </p:cNvPr>
          <p:cNvSpPr>
            <a:spLocks noGrp="1"/>
          </p:cNvSpPr>
          <p:nvPr>
            <p:ph type="title"/>
            <p:custDataLst>
              <p:tags r:id="rId3"/>
            </p:custDataLst>
          </p:nvPr>
        </p:nvSpPr>
        <p:spPr/>
        <p:txBody>
          <a:bodyPr/>
          <a:lstStyle/>
          <a:p>
            <a:r>
              <a:rPr lang="de-DE"/>
              <a:t>Agenda</a:t>
            </a:r>
          </a:p>
        </p:txBody>
      </p:sp>
    </p:spTree>
    <p:custDataLst>
      <p:tags r:id="rId1"/>
    </p:custDataLst>
    <p:extLst>
      <p:ext uri="{BB962C8B-B14F-4D97-AF65-F5344CB8AC3E}">
        <p14:creationId xmlns:p14="http://schemas.microsoft.com/office/powerpoint/2010/main" val="384800273"/>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DA4EA29-6A5D-B38B-40DB-05E501713F9F}"/>
              </a:ext>
            </a:extLst>
          </p:cNvPr>
          <p:cNvSpPr>
            <a:spLocks noGrp="1"/>
          </p:cNvSpPr>
          <p:nvPr>
            <p:ph type="body" sz="quarter" idx="13"/>
          </p:nvPr>
        </p:nvSpPr>
        <p:spPr/>
        <p:txBody>
          <a:bodyPr/>
          <a:lstStyle/>
          <a:p>
            <a:r>
              <a:rPr lang="de-DE" dirty="0"/>
              <a:t>STEP IV </a:t>
            </a:r>
            <a:r>
              <a:rPr lang="en-US" dirty="0"/>
              <a:t>Goal: Optimum Geometry and position</a:t>
            </a:r>
          </a:p>
        </p:txBody>
      </p:sp>
      <p:sp>
        <p:nvSpPr>
          <p:cNvPr id="3" name="Titel 2">
            <a:extLst>
              <a:ext uri="{FF2B5EF4-FFF2-40B4-BE49-F238E27FC236}">
                <a16:creationId xmlns:a16="http://schemas.microsoft.com/office/drawing/2014/main" id="{230E4B15-7280-948C-DF91-F9028902D94F}"/>
              </a:ext>
            </a:extLst>
          </p:cNvPr>
          <p:cNvSpPr>
            <a:spLocks noGrp="1"/>
          </p:cNvSpPr>
          <p:nvPr>
            <p:ph type="title"/>
          </p:nvPr>
        </p:nvSpPr>
        <p:spPr/>
        <p:txBody>
          <a:bodyPr/>
          <a:lstStyle/>
          <a:p>
            <a:r>
              <a:rPr lang="de-DE" dirty="0" err="1"/>
              <a:t>results</a:t>
            </a:r>
            <a:endParaRPr lang="de-DE" dirty="0"/>
          </a:p>
        </p:txBody>
      </p:sp>
      <p:sp>
        <p:nvSpPr>
          <p:cNvPr id="6" name="Foliennummernplatzhalter 5">
            <a:extLst>
              <a:ext uri="{FF2B5EF4-FFF2-40B4-BE49-F238E27FC236}">
                <a16:creationId xmlns:a16="http://schemas.microsoft.com/office/drawing/2014/main" id="{92329766-C772-BA62-C51B-A25A1B145EAE}"/>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10D83-73B2-4D20-BE53-AA27B2521160}" type="slidenum">
              <a:rPr kumimoji="0" lang="de-DE" sz="9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de-DE" sz="9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14" name="Inhaltsplatzhalter 13">
            <a:extLst>
              <a:ext uri="{FF2B5EF4-FFF2-40B4-BE49-F238E27FC236}">
                <a16:creationId xmlns:a16="http://schemas.microsoft.com/office/drawing/2014/main" id="{BCC946BA-1464-A957-5D6D-23DDCD99AC77}"/>
              </a:ext>
            </a:extLst>
          </p:cNvPr>
          <p:cNvSpPr>
            <a:spLocks noGrp="1"/>
          </p:cNvSpPr>
          <p:nvPr>
            <p:ph sz="quarter" idx="14"/>
          </p:nvPr>
        </p:nvSpPr>
        <p:spPr>
          <a:xfrm>
            <a:off x="479425" y="1628776"/>
            <a:ext cx="6481814" cy="4679949"/>
          </a:xfrm>
        </p:spPr>
        <p:txBody>
          <a:bodyPr/>
          <a:lstStyle>
            <a:lvl1pPr>
              <a:buClr>
                <a:srgbClr val="006E5D"/>
              </a:buClr>
              <a:buSzPct val="100000"/>
              <a:buFont typeface="Calibri" panose="020F0502020204030204" pitchFamily="34" charset="0"/>
              <a:buChar char="•"/>
            </a:lvl1pPr>
            <a:lvl2pPr>
              <a:buClr>
                <a:srgbClr val="006E5D"/>
              </a:buClr>
              <a:buSzPct val="100000"/>
              <a:buFont typeface="Calibri" panose="020F0502020204030204" pitchFamily="34" charset="0"/>
              <a:buChar char="•"/>
            </a:lvl2pPr>
            <a:lvl3pPr>
              <a:buClr>
                <a:schemeClr val="tx1"/>
              </a:buClr>
              <a:buSzPct val="100000"/>
              <a:buFont typeface="Symbol" panose="05050102010706020507" pitchFamily="18" charset="2"/>
              <a:buChar char="-"/>
            </a:lvl3pPr>
            <a:lvl4pPr>
              <a:buClrTx/>
              <a:buFont typeface="Calibri" panose="020F0502020204030204" pitchFamily="34" charset="0"/>
              <a:buChar char="–"/>
            </a:lvl4pPr>
            <a:lvl5pPr>
              <a:buClrTx/>
              <a:buFont typeface="Calibri" panose="020F0502020204030204" pitchFamily="34" charset="0"/>
              <a:buChar char="–"/>
            </a:lvl5pPr>
            <a:lvl6pPr>
              <a:buClrTx/>
              <a:buFont typeface="Calibri" panose="020F0502020204030204" pitchFamily="34" charset="0"/>
              <a:buChar char="–"/>
            </a:lvl6pPr>
            <a:lvl7pPr>
              <a:buClrTx/>
              <a:buFont typeface="Calibri" panose="020F0502020204030204" pitchFamily="34" charset="0"/>
              <a:buChar char="–"/>
            </a:lvl7pPr>
            <a:lvl8pPr>
              <a:buClrTx/>
              <a:buFont typeface="Calibri" panose="020F0502020204030204" pitchFamily="34" charset="0"/>
              <a:buChar char="–"/>
            </a:lvl8pPr>
            <a:lvl9pPr>
              <a:buClrTx/>
              <a:buFont typeface="Calibri" panose="020F0502020204030204" pitchFamily="34" charset="0"/>
              <a:buChar char="–"/>
            </a:lvl9pPr>
          </a:lstStyle>
          <a:p>
            <a:pPr marL="285750" indent="-285750" algn="just">
              <a:buFont typeface="Arial" panose="020B0604020202020204" pitchFamily="34" charset="0"/>
              <a:buChar char="•"/>
            </a:pPr>
            <a:r>
              <a:rPr lang="en-US" dirty="0">
                <a:solidFill>
                  <a:srgbClr val="000000"/>
                </a:solidFill>
                <a:latin typeface="Arial" panose="020B0604020202020204" pitchFamily="34" charset="0"/>
                <a:ea typeface="SimSun" panose="02010600030101010101" pitchFamily="2" charset="-122"/>
                <a:cs typeface="Arial" panose="020B0604020202020204" pitchFamily="34" charset="0"/>
              </a:rPr>
              <a:t>Determination of:</a:t>
            </a:r>
          </a:p>
          <a:p>
            <a:pPr marL="468630" lvl="1" indent="-285750" algn="just">
              <a:buFont typeface="Courier New" panose="02070309020205020404" pitchFamily="49" charset="0"/>
              <a:buChar char="o"/>
            </a:pPr>
            <a:r>
              <a:rPr lang="en-US" dirty="0">
                <a:solidFill>
                  <a:srgbClr val="000000"/>
                </a:solidFill>
                <a:latin typeface="Arial" panose="020B0604020202020204" pitchFamily="34" charset="0"/>
                <a:ea typeface="SimSun" panose="02010600030101010101" pitchFamily="2" charset="-122"/>
                <a:cs typeface="Arial" panose="020B0604020202020204" pitchFamily="34" charset="0"/>
              </a:rPr>
              <a:t>optimal magnet radius and length</a:t>
            </a:r>
          </a:p>
          <a:p>
            <a:pPr marL="468630" lvl="1" indent="-285750" algn="just">
              <a:buFont typeface="Courier New" panose="02070309020205020404" pitchFamily="49" charset="0"/>
              <a:buChar char="o"/>
            </a:pPr>
            <a:r>
              <a:rPr lang="en-US" dirty="0" err="1">
                <a:solidFill>
                  <a:srgbClr val="000000"/>
                </a:solidFill>
                <a:latin typeface="Arial" panose="020B0604020202020204" pitchFamily="34" charset="0"/>
                <a:ea typeface="SimSun" panose="02010600030101010101" pitchFamily="2" charset="-122"/>
                <a:cs typeface="Arial" panose="020B0604020202020204" pitchFamily="34" charset="0"/>
              </a:rPr>
              <a:t>Coaxiality</a:t>
            </a:r>
            <a:endParaRPr lang="en-US"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marL="468630" lvl="1" indent="-285750" algn="just">
              <a:buFont typeface="Courier New" panose="02070309020205020404" pitchFamily="49" charset="0"/>
              <a:buChar char="o"/>
            </a:pPr>
            <a:r>
              <a:rPr lang="en-US" dirty="0">
                <a:solidFill>
                  <a:srgbClr val="000000"/>
                </a:solidFill>
                <a:latin typeface="Arial" panose="020B0604020202020204" pitchFamily="34" charset="0"/>
                <a:ea typeface="SimSun" panose="02010600030101010101" pitchFamily="2" charset="-122"/>
                <a:cs typeface="Arial" panose="020B0604020202020204" pitchFamily="34" charset="0"/>
              </a:rPr>
              <a:t>Associated costs</a:t>
            </a:r>
          </a:p>
          <a:p>
            <a:pPr marL="468630" lvl="1" indent="-285750" algn="just">
              <a:buFont typeface="Courier New" panose="02070309020205020404" pitchFamily="49" charset="0"/>
              <a:buChar char="o"/>
            </a:pPr>
            <a:endParaRPr lang="en-US"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marL="285750" indent="-285750" algn="just">
              <a:buFont typeface="Arial" panose="020B0604020202020204" pitchFamily="34" charset="0"/>
              <a:buChar char="•"/>
            </a:pPr>
            <a:r>
              <a:rPr lang="en-US" dirty="0">
                <a:solidFill>
                  <a:srgbClr val="000000"/>
                </a:solidFill>
                <a:latin typeface="Arial" panose="020B0604020202020204" pitchFamily="34" charset="0"/>
                <a:ea typeface="SimSun" panose="02010600030101010101" pitchFamily="2" charset="-122"/>
                <a:cs typeface="Arial" panose="020B0604020202020204" pitchFamily="34" charset="0"/>
              </a:rPr>
              <a:t>Generally higher remanence and small measuring distance recommended</a:t>
            </a:r>
          </a:p>
          <a:p>
            <a:pPr marL="285750" indent="-285750" algn="just">
              <a:buFont typeface="Arial" panose="020B0604020202020204" pitchFamily="34" charset="0"/>
              <a:buChar char="•"/>
            </a:pPr>
            <a:endParaRPr lang="en-US"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marL="285750" indent="-285750" algn="just">
              <a:buFont typeface="Arial" panose="020B0604020202020204" pitchFamily="34" charset="0"/>
              <a:buChar char="•"/>
            </a:pPr>
            <a:r>
              <a:rPr lang="en-US" dirty="0">
                <a:solidFill>
                  <a:srgbClr val="000000"/>
                </a:solidFill>
                <a:latin typeface="Arial" panose="020B0604020202020204" pitchFamily="34" charset="0"/>
                <a:ea typeface="SimSun" panose="02010600030101010101" pitchFamily="2" charset="-122"/>
                <a:cs typeface="Arial" panose="020B0604020202020204" pitchFamily="34" charset="0"/>
              </a:rPr>
              <a:t>Optimization with specified material and consistent weight values:</a:t>
            </a:r>
          </a:p>
          <a:p>
            <a:pPr marL="468630" lvl="1" indent="-285750" algn="just">
              <a:buFont typeface="Courier New" panose="02070309020205020404" pitchFamily="49" charset="0"/>
              <a:buChar char="o"/>
            </a:pPr>
            <a:r>
              <a:rPr lang="en-US" dirty="0" err="1">
                <a:solidFill>
                  <a:srgbClr val="000000"/>
                </a:solidFill>
                <a:latin typeface="Arial" panose="020B0604020202020204" pitchFamily="34" charset="0"/>
                <a:ea typeface="SimSun" panose="02010600030101010101" pitchFamily="2" charset="-122"/>
                <a:cs typeface="Arial" panose="020B0604020202020204" pitchFamily="34" charset="0"/>
              </a:rPr>
              <a:t>Coaxiality</a:t>
            </a:r>
            <a:r>
              <a:rPr lang="en-US" dirty="0">
                <a:solidFill>
                  <a:srgbClr val="000000"/>
                </a:solidFill>
                <a:latin typeface="Arial" panose="020B0604020202020204" pitchFamily="34" charset="0"/>
                <a:ea typeface="SimSun" panose="02010600030101010101" pitchFamily="2" charset="-122"/>
                <a:cs typeface="Arial" panose="020B0604020202020204" pitchFamily="34" charset="0"/>
              </a:rPr>
              <a:t> of a ferrite magnet should be smaller</a:t>
            </a:r>
          </a:p>
          <a:p>
            <a:pPr marL="468630" lvl="1" indent="-285750" algn="just">
              <a:buFont typeface="Courier New" panose="02070309020205020404" pitchFamily="49" charset="0"/>
              <a:buChar char="o"/>
            </a:pPr>
            <a:r>
              <a:rPr lang="en-US" dirty="0">
                <a:solidFill>
                  <a:srgbClr val="000000"/>
                </a:solidFill>
                <a:latin typeface="Arial" panose="020B0604020202020204" pitchFamily="34" charset="0"/>
                <a:ea typeface="SimSun" panose="02010600030101010101" pitchFamily="2" charset="-122"/>
                <a:cs typeface="Arial" panose="020B0604020202020204" pitchFamily="34" charset="0"/>
              </a:rPr>
              <a:t>Radius of the ferrite magnet should be larger</a:t>
            </a:r>
            <a:endParaRPr lang="de-DE"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algn="just">
              <a:buNone/>
            </a:pPr>
            <a:endParaRPr lang="de-DE" sz="1400" dirty="0">
              <a:effectLst/>
              <a:latin typeface="Arial" panose="020B0604020202020204" pitchFamily="34" charset="0"/>
              <a:ea typeface="SimSun" panose="02010600030101010101" pitchFamily="2" charset="-122"/>
              <a:cs typeface="Times New Roman" panose="02020603050405020304" pitchFamily="18" charset="0"/>
            </a:endParaRPr>
          </a:p>
          <a:p>
            <a:pPr>
              <a:buNone/>
            </a:pPr>
            <a:endParaRPr lang="de-DE" sz="1400" i="1" dirty="0">
              <a:solidFill>
                <a:srgbClr val="000000"/>
              </a:solidFill>
              <a:effectLst/>
              <a:latin typeface="Cambria Math" panose="02040503050406030204" pitchFamily="18" charset="0"/>
              <a:ea typeface="SimSun" panose="02010600030101010101" pitchFamily="2" charset="-122"/>
              <a:cs typeface="Arial" panose="020B0604020202020204" pitchFamily="34" charset="0"/>
            </a:endParaRPr>
          </a:p>
          <a:p>
            <a:pPr>
              <a:buNone/>
            </a:pPr>
            <a:endParaRPr lang="de-DE" sz="1400" i="1" dirty="0">
              <a:solidFill>
                <a:srgbClr val="000000"/>
              </a:solidFill>
              <a:effectLst/>
              <a:latin typeface="Cambria Math" panose="02040503050406030204" pitchFamily="18" charset="0"/>
              <a:ea typeface="SimSun" panose="02010600030101010101" pitchFamily="2" charset="-122"/>
              <a:cs typeface="Arial" panose="020B0604020202020204" pitchFamily="34" charset="0"/>
            </a:endParaRPr>
          </a:p>
        </p:txBody>
      </p:sp>
      <p:sp>
        <p:nvSpPr>
          <p:cNvPr id="8" name="Textfeld 7">
            <a:extLst>
              <a:ext uri="{FF2B5EF4-FFF2-40B4-BE49-F238E27FC236}">
                <a16:creationId xmlns:a16="http://schemas.microsoft.com/office/drawing/2014/main" id="{3DA1071E-8F54-0CA2-D314-DED5029C319E}"/>
              </a:ext>
            </a:extLst>
          </p:cNvPr>
          <p:cNvSpPr txBox="1"/>
          <p:nvPr/>
        </p:nvSpPr>
        <p:spPr bwMode="gray">
          <a:xfrm>
            <a:off x="7993696" y="873034"/>
            <a:ext cx="3469836" cy="430887"/>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600"/>
              </a:spcBef>
              <a:spcAft>
                <a:spcPts val="0"/>
              </a:spcAft>
              <a:buClr>
                <a:srgbClr val="00893D"/>
              </a:buClr>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(k) Best magnet geometry and measuring position without specified material</a:t>
            </a:r>
            <a:endPar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15" name="Textfeld 14">
            <a:extLst>
              <a:ext uri="{FF2B5EF4-FFF2-40B4-BE49-F238E27FC236}">
                <a16:creationId xmlns:a16="http://schemas.microsoft.com/office/drawing/2014/main" id="{8A086946-FBAF-400C-01E9-0925473F1FB6}"/>
              </a:ext>
            </a:extLst>
          </p:cNvPr>
          <p:cNvSpPr txBox="1"/>
          <p:nvPr/>
        </p:nvSpPr>
        <p:spPr bwMode="gray">
          <a:xfrm>
            <a:off x="7861045" y="3686722"/>
            <a:ext cx="3851530" cy="430887"/>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600"/>
              </a:spcBef>
              <a:spcAft>
                <a:spcPts val="0"/>
              </a:spcAft>
              <a:buClr>
                <a:srgbClr val="00893D"/>
              </a:buClr>
              <a:buSzTx/>
              <a:buFontTx/>
              <a:buNone/>
              <a:tabLst/>
              <a:defRPr/>
            </a:pPr>
            <a:r>
              <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(m) </a:t>
            </a: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Best magnet geometry and measuring position with given material</a:t>
            </a:r>
            <a:endPar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pic>
        <p:nvPicPr>
          <p:cNvPr id="17" name="Grafik 16">
            <a:extLst>
              <a:ext uri="{FF2B5EF4-FFF2-40B4-BE49-F238E27FC236}">
                <a16:creationId xmlns:a16="http://schemas.microsoft.com/office/drawing/2014/main" id="{51D96633-747B-B43F-6C4B-8A251319ABE5}"/>
              </a:ext>
            </a:extLst>
          </p:cNvPr>
          <p:cNvPicPr>
            <a:picLocks noChangeAspect="1"/>
          </p:cNvPicPr>
          <p:nvPr/>
        </p:nvPicPr>
        <p:blipFill rotWithShape="1">
          <a:blip r:embed="rId3"/>
          <a:srcRect r="52632"/>
          <a:stretch/>
        </p:blipFill>
        <p:spPr>
          <a:xfrm>
            <a:off x="7993696" y="1313435"/>
            <a:ext cx="3276320" cy="2363772"/>
          </a:xfrm>
          <a:prstGeom prst="rect">
            <a:avLst/>
          </a:prstGeom>
        </p:spPr>
      </p:pic>
      <p:pic>
        <p:nvPicPr>
          <p:cNvPr id="19" name="Grafik 18">
            <a:extLst>
              <a:ext uri="{FF2B5EF4-FFF2-40B4-BE49-F238E27FC236}">
                <a16:creationId xmlns:a16="http://schemas.microsoft.com/office/drawing/2014/main" id="{E2A0BEF7-243C-0A13-87FB-16EE78768C1D}"/>
              </a:ext>
            </a:extLst>
          </p:cNvPr>
          <p:cNvPicPr>
            <a:picLocks noChangeAspect="1"/>
          </p:cNvPicPr>
          <p:nvPr/>
        </p:nvPicPr>
        <p:blipFill rotWithShape="1">
          <a:blip r:embed="rId3"/>
          <a:srcRect l="53684"/>
          <a:stretch/>
        </p:blipFill>
        <p:spPr>
          <a:xfrm>
            <a:off x="8093240" y="4117609"/>
            <a:ext cx="3120627" cy="2302614"/>
          </a:xfrm>
          <a:prstGeom prst="rect">
            <a:avLst/>
          </a:prstGeom>
        </p:spPr>
      </p:pic>
      <p:cxnSp>
        <p:nvCxnSpPr>
          <p:cNvPr id="5" name="Gerader Verbinder 4">
            <a:extLst>
              <a:ext uri="{FF2B5EF4-FFF2-40B4-BE49-F238E27FC236}">
                <a16:creationId xmlns:a16="http://schemas.microsoft.com/office/drawing/2014/main" id="{F01A9036-2425-8119-543D-B65FBC01B77E}"/>
              </a:ext>
            </a:extLst>
          </p:cNvPr>
          <p:cNvCxnSpPr>
            <a:cxnSpLocks/>
          </p:cNvCxnSpPr>
          <p:nvPr/>
        </p:nvCxnSpPr>
        <p:spPr bwMode="gray">
          <a:xfrm>
            <a:off x="8388985" y="1428750"/>
            <a:ext cx="0" cy="2032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1E86C87E-C38D-2860-E44A-02A98AE52057}"/>
              </a:ext>
            </a:extLst>
          </p:cNvPr>
          <p:cNvCxnSpPr>
            <a:cxnSpLocks/>
          </p:cNvCxnSpPr>
          <p:nvPr/>
        </p:nvCxnSpPr>
        <p:spPr bwMode="gray">
          <a:xfrm>
            <a:off x="8343357" y="1428750"/>
            <a:ext cx="0" cy="2032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747C227B-43C7-4C72-2D40-56FFAEA74D5C}"/>
              </a:ext>
            </a:extLst>
          </p:cNvPr>
          <p:cNvCxnSpPr>
            <a:cxnSpLocks/>
          </p:cNvCxnSpPr>
          <p:nvPr/>
        </p:nvCxnSpPr>
        <p:spPr bwMode="gray">
          <a:xfrm>
            <a:off x="8448132" y="4231481"/>
            <a:ext cx="0" cy="197881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4C5CE27B-70DA-6FC3-04F1-315301F37EA2}"/>
              </a:ext>
            </a:extLst>
          </p:cNvPr>
          <p:cNvCxnSpPr>
            <a:cxnSpLocks/>
          </p:cNvCxnSpPr>
          <p:nvPr/>
        </p:nvCxnSpPr>
        <p:spPr bwMode="gray">
          <a:xfrm>
            <a:off x="8498932" y="4231481"/>
            <a:ext cx="0" cy="197881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9443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ußzeilenplatzhalter 6">
            <a:extLst>
              <a:ext uri="{FF2B5EF4-FFF2-40B4-BE49-F238E27FC236}">
                <a16:creationId xmlns:a16="http://schemas.microsoft.com/office/drawing/2014/main" id="{1EFAA09E-100F-A8FF-91A4-EFFD9B8500DC}"/>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62626"/>
                </a:solidFill>
                <a:effectLst/>
                <a:uLnTx/>
                <a:uFillTx/>
                <a:latin typeface="Calibri" panose="020F0502020204030204"/>
                <a:ea typeface="+mn-ea"/>
                <a:cs typeface="+mn-cs"/>
              </a:rPr>
              <a:t>Rebecca Jonas</a:t>
            </a:r>
          </a:p>
        </p:txBody>
      </p:sp>
      <p:grpSp>
        <p:nvGrpSpPr>
          <p:cNvPr id="14" name="Gruppieren 13">
            <a:extLst>
              <a:ext uri="{FF2B5EF4-FFF2-40B4-BE49-F238E27FC236}">
                <a16:creationId xmlns:a16="http://schemas.microsoft.com/office/drawing/2014/main" id="{A745406B-BABD-66A8-06F0-12F24BF93791}"/>
              </a:ext>
            </a:extLst>
          </p:cNvPr>
          <p:cNvGrpSpPr/>
          <p:nvPr>
            <p:custDataLst>
              <p:tags r:id="rId2"/>
            </p:custDataLst>
          </p:nvPr>
        </p:nvGrpSpPr>
        <p:grpSpPr>
          <a:xfrm>
            <a:off x="587440" y="1772816"/>
            <a:ext cx="10284600" cy="2520002"/>
            <a:chOff x="587440" y="1772816"/>
            <a:chExt cx="10284600" cy="2520002"/>
          </a:xfrm>
        </p:grpSpPr>
        <p:sp>
          <p:nvSpPr>
            <p:cNvPr id="2" name="MIO_AGENDA_ELEMENT_TITEL_1">
              <a:hlinkClick r:id="rId16" action="ppaction://hlinksldjump"/>
              <a:extLst>
                <a:ext uri="{FF2B5EF4-FFF2-40B4-BE49-F238E27FC236}">
                  <a16:creationId xmlns:a16="http://schemas.microsoft.com/office/drawing/2014/main" id="{5E3761DE-E740-4A99-8BF2-28E390A36D16}"/>
                </a:ext>
              </a:extLst>
            </p:cNvPr>
            <p:cNvSpPr>
              <a:spLocks/>
            </p:cNvSpPr>
            <p:nvPr>
              <p:custDataLst>
                <p:tags r:id="rId4"/>
              </p:custDataLst>
            </p:nvPr>
          </p:nvSpPr>
          <p:spPr>
            <a:xfrm>
              <a:off x="1332040" y="177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62626"/>
                  </a:solidFill>
                  <a:effectLst/>
                  <a:uLnTx/>
                  <a:uFillTx/>
                  <a:latin typeface="Calibri" panose="020F0502020204030204"/>
                  <a:ea typeface="+mn-ea"/>
                  <a:cs typeface="+mn-cs"/>
                </a:rPr>
                <a:t>Motivation and task</a:t>
              </a:r>
            </a:p>
          </p:txBody>
        </p:sp>
        <p:sp>
          <p:nvSpPr>
            <p:cNvPr id="3" name="MIO_AGENDA_ELEMENT_ELEMENTNUMBER_1">
              <a:hlinkClick r:id="rId16" action="ppaction://hlinksldjump"/>
              <a:extLst>
                <a:ext uri="{FF2B5EF4-FFF2-40B4-BE49-F238E27FC236}">
                  <a16:creationId xmlns:a16="http://schemas.microsoft.com/office/drawing/2014/main" id="{C06F1428-1891-4567-A0B3-101385EDFB86}"/>
                </a:ext>
              </a:extLst>
            </p:cNvPr>
            <p:cNvSpPr>
              <a:spLocks/>
            </p:cNvSpPr>
            <p:nvPr>
              <p:custDataLst>
                <p:tags r:id="rId5"/>
              </p:custDataLst>
            </p:nvPr>
          </p:nvSpPr>
          <p:spPr>
            <a:xfrm>
              <a:off x="587440" y="177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1</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sp>
          <p:nvSpPr>
            <p:cNvPr id="4" name="MIO_AGENDA_ELEMENT_TITEL_2">
              <a:hlinkClick r:id="rId17" action="ppaction://hlinksldjump"/>
              <a:extLst>
                <a:ext uri="{FF2B5EF4-FFF2-40B4-BE49-F238E27FC236}">
                  <a16:creationId xmlns:a16="http://schemas.microsoft.com/office/drawing/2014/main" id="{5E3761DE-E740-4A99-8BF2-28E390A36D16}"/>
                </a:ext>
              </a:extLst>
            </p:cNvPr>
            <p:cNvSpPr>
              <a:spLocks/>
            </p:cNvSpPr>
            <p:nvPr>
              <p:custDataLst>
                <p:tags r:id="rId6"/>
              </p:custDataLst>
            </p:nvPr>
          </p:nvSpPr>
          <p:spPr>
            <a:xfrm>
              <a:off x="1332040" y="231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62626"/>
                  </a:solidFill>
                  <a:effectLst/>
                  <a:uLnTx/>
                  <a:uFillTx/>
                  <a:latin typeface="Calibri" panose="020F0502020204030204"/>
                  <a:ea typeface="+mn-ea"/>
                  <a:cs typeface="+mn-cs"/>
                </a:rPr>
                <a:t>State of the art</a:t>
              </a:r>
            </a:p>
          </p:txBody>
        </p:sp>
        <p:sp>
          <p:nvSpPr>
            <p:cNvPr id="5" name="MIO_AGENDA_ELEMENT_ELEMENTNUMBER_2">
              <a:hlinkClick r:id="rId17" action="ppaction://hlinksldjump"/>
              <a:extLst>
                <a:ext uri="{FF2B5EF4-FFF2-40B4-BE49-F238E27FC236}">
                  <a16:creationId xmlns:a16="http://schemas.microsoft.com/office/drawing/2014/main" id="{C06F1428-1891-4567-A0B3-101385EDFB86}"/>
                </a:ext>
              </a:extLst>
            </p:cNvPr>
            <p:cNvSpPr>
              <a:spLocks/>
            </p:cNvSpPr>
            <p:nvPr>
              <p:custDataLst>
                <p:tags r:id="rId7"/>
              </p:custDataLst>
            </p:nvPr>
          </p:nvSpPr>
          <p:spPr>
            <a:xfrm>
              <a:off x="587440" y="231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2</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sp>
          <p:nvSpPr>
            <p:cNvPr id="8" name="MIO_AGENDA_ELEMENT_TITEL_3">
              <a:hlinkClick r:id="rId18" action="ppaction://hlinksldjump"/>
              <a:extLst>
                <a:ext uri="{FF2B5EF4-FFF2-40B4-BE49-F238E27FC236}">
                  <a16:creationId xmlns:a16="http://schemas.microsoft.com/office/drawing/2014/main" id="{5E3761DE-E740-4A99-8BF2-28E390A36D16}"/>
                </a:ext>
              </a:extLst>
            </p:cNvPr>
            <p:cNvSpPr>
              <a:spLocks/>
            </p:cNvSpPr>
            <p:nvPr>
              <p:custDataLst>
                <p:tags r:id="rId8"/>
              </p:custDataLst>
            </p:nvPr>
          </p:nvSpPr>
          <p:spPr>
            <a:xfrm>
              <a:off x="1332040" y="285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kumimoji="0" lang="en-US" sz="2000" b="0" i="0" u="none" strike="noStrike" kern="1200" cap="none" spc="0" normalizeH="0" baseline="0" noProof="0" dirty="0">
                  <a:ln>
                    <a:noFill/>
                  </a:ln>
                  <a:solidFill>
                    <a:srgbClr val="262626"/>
                  </a:solidFill>
                  <a:effectLst/>
                  <a:uLnTx/>
                  <a:uFillTx/>
                  <a:latin typeface="Calibri" panose="020F0502020204030204"/>
                  <a:ea typeface="+mn-ea"/>
                  <a:cs typeface="+mn-cs"/>
                </a:rPr>
                <a:t>Methodology</a:t>
              </a:r>
            </a:p>
          </p:txBody>
        </p:sp>
        <p:sp>
          <p:nvSpPr>
            <p:cNvPr id="9" name="MIO_AGENDA_ELEMENT_ELEMENTNUMBER_3">
              <a:hlinkClick r:id="rId18" action="ppaction://hlinksldjump"/>
              <a:extLst>
                <a:ext uri="{FF2B5EF4-FFF2-40B4-BE49-F238E27FC236}">
                  <a16:creationId xmlns:a16="http://schemas.microsoft.com/office/drawing/2014/main" id="{C06F1428-1891-4567-A0B3-101385EDFB86}"/>
                </a:ext>
              </a:extLst>
            </p:cNvPr>
            <p:cNvSpPr>
              <a:spLocks/>
            </p:cNvSpPr>
            <p:nvPr>
              <p:custDataLst>
                <p:tags r:id="rId9"/>
              </p:custDataLst>
            </p:nvPr>
          </p:nvSpPr>
          <p:spPr>
            <a:xfrm>
              <a:off x="587440" y="285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3</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sp>
          <p:nvSpPr>
            <p:cNvPr id="10" name="MIO_AGENDA_ELEMENT_TITEL_4">
              <a:hlinkClick r:id="rId19" action="ppaction://hlinksldjump"/>
              <a:extLst>
                <a:ext uri="{FF2B5EF4-FFF2-40B4-BE49-F238E27FC236}">
                  <a16:creationId xmlns:a16="http://schemas.microsoft.com/office/drawing/2014/main" id="{5E3761DE-E740-4A99-8BF2-28E390A36D16}"/>
                </a:ext>
              </a:extLst>
            </p:cNvPr>
            <p:cNvSpPr>
              <a:spLocks/>
            </p:cNvSpPr>
            <p:nvPr>
              <p:custDataLst>
                <p:tags r:id="rId10"/>
              </p:custDataLst>
            </p:nvPr>
          </p:nvSpPr>
          <p:spPr>
            <a:xfrm>
              <a:off x="1332040" y="339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62626"/>
                  </a:solidFill>
                  <a:effectLst/>
                  <a:uLnTx/>
                  <a:uFillTx/>
                  <a:latin typeface="Calibri" panose="020F0502020204030204"/>
                  <a:ea typeface="+mn-ea"/>
                  <a:cs typeface="+mn-cs"/>
                </a:rPr>
                <a:t>Results</a:t>
              </a:r>
            </a:p>
          </p:txBody>
        </p:sp>
        <p:sp>
          <p:nvSpPr>
            <p:cNvPr id="11" name="MIO_AGENDA_ELEMENT_ELEMENTNUMBER_4">
              <a:hlinkClick r:id="rId19" action="ppaction://hlinksldjump"/>
              <a:extLst>
                <a:ext uri="{FF2B5EF4-FFF2-40B4-BE49-F238E27FC236}">
                  <a16:creationId xmlns:a16="http://schemas.microsoft.com/office/drawing/2014/main" id="{C06F1428-1891-4567-A0B3-101385EDFB86}"/>
                </a:ext>
              </a:extLst>
            </p:cNvPr>
            <p:cNvSpPr>
              <a:spLocks/>
            </p:cNvSpPr>
            <p:nvPr>
              <p:custDataLst>
                <p:tags r:id="rId11"/>
              </p:custDataLst>
            </p:nvPr>
          </p:nvSpPr>
          <p:spPr>
            <a:xfrm>
              <a:off x="587440" y="339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4</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sp>
          <p:nvSpPr>
            <p:cNvPr id="12" name="MIO_AGENDA_ELEMENT_TITEL_5">
              <a:hlinkClick r:id="rId20" action="ppaction://hlinksldjump"/>
              <a:extLst>
                <a:ext uri="{FF2B5EF4-FFF2-40B4-BE49-F238E27FC236}">
                  <a16:creationId xmlns:a16="http://schemas.microsoft.com/office/drawing/2014/main" id="{05059EAB-CE71-435F-A603-EE4FA6670A53}"/>
                </a:ext>
              </a:extLst>
            </p:cNvPr>
            <p:cNvSpPr>
              <a:spLocks/>
            </p:cNvSpPr>
            <p:nvPr>
              <p:custDataLst>
                <p:tags r:id="rId12"/>
              </p:custDataLst>
            </p:nvPr>
          </p:nvSpPr>
          <p:spPr>
            <a:xfrm>
              <a:off x="1332040" y="3932817"/>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Calibri" panose="020F0502020204030204"/>
                  <a:ea typeface="+mn-ea"/>
                  <a:cs typeface="+mn-cs"/>
                </a:rPr>
                <a:t>Summary and outlook</a:t>
              </a:r>
            </a:p>
          </p:txBody>
        </p:sp>
        <p:sp>
          <p:nvSpPr>
            <p:cNvPr id="13" name="MIO_AGENDA_ELEMENT_ELEMENTNUMBER_5">
              <a:hlinkClick r:id="rId20" action="ppaction://hlinksldjump"/>
              <a:extLst>
                <a:ext uri="{FF2B5EF4-FFF2-40B4-BE49-F238E27FC236}">
                  <a16:creationId xmlns:a16="http://schemas.microsoft.com/office/drawing/2014/main" id="{12A87FAF-CF3F-4101-B67C-1C2D0B5833F7}"/>
                </a:ext>
              </a:extLst>
            </p:cNvPr>
            <p:cNvSpPr>
              <a:spLocks/>
            </p:cNvSpPr>
            <p:nvPr>
              <p:custDataLst>
                <p:tags r:id="rId13"/>
              </p:custDataLst>
            </p:nvPr>
          </p:nvSpPr>
          <p:spPr>
            <a:xfrm>
              <a:off x="587440" y="3932817"/>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ED5DA"/>
                  </a:solidFill>
                  <a:effectLst/>
                  <a:uLnTx/>
                  <a:uFillTx/>
                  <a:latin typeface="Calibri" panose="020F0502020204030204"/>
                  <a:ea typeface="+mn-ea"/>
                  <a:cs typeface="+mn-cs"/>
                </a:rPr>
                <a:t>5</a:t>
              </a:r>
              <a:endParaRPr kumimoji="0" lang="en-US" sz="3600" b="1" i="0" u="none" strike="noStrike" kern="1200" cap="none" spc="0" normalizeH="0" baseline="0" noProof="0" dirty="0">
                <a:ln>
                  <a:noFill/>
                </a:ln>
                <a:solidFill>
                  <a:srgbClr val="CED5DA"/>
                </a:solidFill>
                <a:effectLst/>
                <a:uLnTx/>
                <a:uFillTx/>
                <a:latin typeface="Calibri" panose="020F0502020204030204"/>
                <a:ea typeface="+mn-ea"/>
                <a:cs typeface="+mn-cs"/>
              </a:endParaRPr>
            </a:p>
          </p:txBody>
        </p:sp>
      </p:grpSp>
      <p:sp>
        <p:nvSpPr>
          <p:cNvPr id="6" name="Titel 5">
            <a:extLst>
              <a:ext uri="{FF2B5EF4-FFF2-40B4-BE49-F238E27FC236}">
                <a16:creationId xmlns:a16="http://schemas.microsoft.com/office/drawing/2014/main" id="{2364FC6A-1150-A0D5-B784-581E5E756628}"/>
              </a:ext>
            </a:extLst>
          </p:cNvPr>
          <p:cNvSpPr>
            <a:spLocks noGrp="1"/>
          </p:cNvSpPr>
          <p:nvPr>
            <p:ph type="title"/>
            <p:custDataLst>
              <p:tags r:id="rId3"/>
            </p:custDataLst>
          </p:nvPr>
        </p:nvSpPr>
        <p:spPr/>
        <p:txBody>
          <a:bodyPr/>
          <a:lstStyle/>
          <a:p>
            <a:r>
              <a:rPr lang="de-DE"/>
              <a:t>Agenda</a:t>
            </a:r>
          </a:p>
        </p:txBody>
      </p:sp>
    </p:spTree>
    <p:custDataLst>
      <p:tags r:id="rId1"/>
    </p:custDataLst>
    <p:extLst>
      <p:ext uri="{BB962C8B-B14F-4D97-AF65-F5344CB8AC3E}">
        <p14:creationId xmlns:p14="http://schemas.microsoft.com/office/powerpoint/2010/main" val="2845348484"/>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Diagramm, Reihe, Screenshot, Design enthält.&#10;&#10;Automatisch generierte Beschreibung">
            <a:extLst>
              <a:ext uri="{FF2B5EF4-FFF2-40B4-BE49-F238E27FC236}">
                <a16:creationId xmlns:a16="http://schemas.microsoft.com/office/drawing/2014/main" id="{DFD0C0EF-0BD2-F3D3-5431-3E602B84D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470" y="2754591"/>
            <a:ext cx="2762079" cy="1656759"/>
          </a:xfrm>
          <a:prstGeom prst="rect">
            <a:avLst/>
          </a:prstGeom>
        </p:spPr>
      </p:pic>
      <p:pic>
        <p:nvPicPr>
          <p:cNvPr id="16" name="Grafik 15" descr="Ein Bild, das Diagramm, Kreis, Screenshot, Reihe enthält.&#10;&#10;Automatisch generierte Beschreibung">
            <a:extLst>
              <a:ext uri="{FF2B5EF4-FFF2-40B4-BE49-F238E27FC236}">
                <a16:creationId xmlns:a16="http://schemas.microsoft.com/office/drawing/2014/main" id="{40DCAE2B-F596-8FCB-5B57-98F3098880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8061" y="4534208"/>
            <a:ext cx="3544465" cy="1717355"/>
          </a:xfrm>
          <a:prstGeom prst="rect">
            <a:avLst/>
          </a:prstGeom>
        </p:spPr>
      </p:pic>
      <p:pic>
        <p:nvPicPr>
          <p:cNvPr id="13" name="Grafik 12" descr="Ein Bild, das Diagramm, Kreis, Screenshot, Reihe enthält.&#10;&#10;Automatisch generierte Beschreibung">
            <a:extLst>
              <a:ext uri="{FF2B5EF4-FFF2-40B4-BE49-F238E27FC236}">
                <a16:creationId xmlns:a16="http://schemas.microsoft.com/office/drawing/2014/main" id="{457C8A33-D8F3-45DB-79BE-1216A7DB5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747" y="3298141"/>
            <a:ext cx="3301366" cy="1566878"/>
          </a:xfrm>
          <a:prstGeom prst="rect">
            <a:avLst/>
          </a:prstGeom>
        </p:spPr>
      </p:pic>
      <p:sp>
        <p:nvSpPr>
          <p:cNvPr id="5" name="Textplatzhalter 4">
            <a:extLst>
              <a:ext uri="{FF2B5EF4-FFF2-40B4-BE49-F238E27FC236}">
                <a16:creationId xmlns:a16="http://schemas.microsoft.com/office/drawing/2014/main" id="{EE108850-1A85-ADBE-283B-27337D6CF2BE}"/>
              </a:ext>
            </a:extLst>
          </p:cNvPr>
          <p:cNvSpPr>
            <a:spLocks noGrp="1"/>
          </p:cNvSpPr>
          <p:nvPr>
            <p:ph type="body" sz="quarter" idx="18"/>
          </p:nvPr>
        </p:nvSpPr>
        <p:spPr/>
        <p:txBody>
          <a:bodyPr/>
          <a:lstStyle/>
          <a:p>
            <a:endParaRPr lang="de-DE"/>
          </a:p>
        </p:txBody>
      </p:sp>
      <p:sp>
        <p:nvSpPr>
          <p:cNvPr id="3" name="Titel 2">
            <a:extLst>
              <a:ext uri="{FF2B5EF4-FFF2-40B4-BE49-F238E27FC236}">
                <a16:creationId xmlns:a16="http://schemas.microsoft.com/office/drawing/2014/main" id="{230E4B15-7280-948C-DF91-F9028902D94F}"/>
              </a:ext>
            </a:extLst>
          </p:cNvPr>
          <p:cNvSpPr>
            <a:spLocks noGrp="1"/>
          </p:cNvSpPr>
          <p:nvPr>
            <p:ph type="title"/>
          </p:nvPr>
        </p:nvSpPr>
        <p:spPr/>
        <p:txBody>
          <a:bodyPr/>
          <a:lstStyle/>
          <a:p>
            <a:r>
              <a:rPr lang="de-DE" dirty="0"/>
              <a:t>Summary and </a:t>
            </a:r>
            <a:r>
              <a:rPr lang="de-DE" dirty="0" err="1"/>
              <a:t>outlook</a:t>
            </a:r>
            <a:br>
              <a:rPr lang="de-DE" dirty="0"/>
            </a:br>
            <a:endParaRPr lang="de-DE" dirty="0"/>
          </a:p>
        </p:txBody>
      </p:sp>
      <p:sp>
        <p:nvSpPr>
          <p:cNvPr id="14" name="Inhaltsplatzhalter 13">
            <a:extLst>
              <a:ext uri="{FF2B5EF4-FFF2-40B4-BE49-F238E27FC236}">
                <a16:creationId xmlns:a16="http://schemas.microsoft.com/office/drawing/2014/main" id="{BCC946BA-1464-A957-5D6D-23DDCD99AC77}"/>
              </a:ext>
            </a:extLst>
          </p:cNvPr>
          <p:cNvSpPr>
            <a:spLocks noGrp="1"/>
          </p:cNvSpPr>
          <p:nvPr>
            <p:ph sz="quarter" idx="12"/>
          </p:nvPr>
        </p:nvSpPr>
        <p:spPr/>
        <p:txBody>
          <a:bodyPr/>
          <a:lstStyle>
            <a:lvl1pPr>
              <a:buClr>
                <a:srgbClr val="006E5D"/>
              </a:buClr>
              <a:buSzPct val="100000"/>
              <a:buFont typeface="Calibri" panose="020F0502020204030204" pitchFamily="34" charset="0"/>
              <a:buChar char="•"/>
            </a:lvl1pPr>
            <a:lvl2pPr>
              <a:buClr>
                <a:srgbClr val="006E5D"/>
              </a:buClr>
              <a:buSzPct val="100000"/>
              <a:buFont typeface="Calibri" panose="020F0502020204030204" pitchFamily="34" charset="0"/>
              <a:buChar char="•"/>
            </a:lvl2pPr>
            <a:lvl3pPr>
              <a:buClr>
                <a:schemeClr val="tx1"/>
              </a:buClr>
              <a:buSzPct val="100000"/>
              <a:buFont typeface="Symbol" panose="05050102010706020507" pitchFamily="18" charset="2"/>
              <a:buChar char="-"/>
            </a:lvl3pPr>
            <a:lvl4pPr>
              <a:buClrTx/>
              <a:buFont typeface="Calibri" panose="020F0502020204030204" pitchFamily="34" charset="0"/>
              <a:buChar char="–"/>
            </a:lvl4pPr>
            <a:lvl5pPr>
              <a:buClrTx/>
              <a:buFont typeface="Calibri" panose="020F0502020204030204" pitchFamily="34" charset="0"/>
              <a:buChar char="–"/>
            </a:lvl5pPr>
            <a:lvl6pPr>
              <a:buClrTx/>
              <a:buFont typeface="Calibri" panose="020F0502020204030204" pitchFamily="34" charset="0"/>
              <a:buChar char="–"/>
            </a:lvl6pPr>
            <a:lvl7pPr>
              <a:buClrTx/>
              <a:buFont typeface="Calibri" panose="020F0502020204030204" pitchFamily="34" charset="0"/>
              <a:buChar char="–"/>
            </a:lvl7pPr>
            <a:lvl8pPr>
              <a:buClrTx/>
              <a:buFont typeface="Calibri" panose="020F0502020204030204" pitchFamily="34" charset="0"/>
              <a:buChar char="–"/>
            </a:lvl8pPr>
            <a:lvl9pPr>
              <a:buClrTx/>
              <a:buFont typeface="Calibri" panose="020F0502020204030204" pitchFamily="34" charset="0"/>
              <a:buChar char="–"/>
            </a:lvl9pPr>
          </a:lstStyle>
          <a:p>
            <a:pPr marL="285750" indent="-285750" algn="just"/>
            <a:r>
              <a:rPr lang="en-US" sz="1400" dirty="0">
                <a:effectLst/>
                <a:latin typeface="Arial" panose="020B0604020202020204" pitchFamily="34" charset="0"/>
                <a:ea typeface="SimSun" panose="02010600030101010101" pitchFamily="2" charset="-122"/>
                <a:cs typeface="Times New Roman" panose="02020603050405020304" pitchFamily="18" charset="0"/>
              </a:rPr>
              <a:t>Investigation of 3 magnet designs</a:t>
            </a:r>
          </a:p>
          <a:p>
            <a:pPr marL="468630" lvl="1" indent="-285750" algn="just">
              <a:buFont typeface="Courier New" panose="02070309020205020404" pitchFamily="49" charset="0"/>
              <a:buChar char="o"/>
            </a:pPr>
            <a:r>
              <a:rPr lang="en-US" dirty="0">
                <a:effectLst/>
                <a:latin typeface="Arial" panose="020B0604020202020204" pitchFamily="34" charset="0"/>
                <a:ea typeface="SimSun" panose="02010600030101010101" pitchFamily="2" charset="-122"/>
                <a:cs typeface="Times New Roman" panose="02020603050405020304" pitchFamily="18" charset="0"/>
              </a:rPr>
              <a:t>FEM models</a:t>
            </a:r>
          </a:p>
          <a:p>
            <a:pPr marL="468630" lvl="1" indent="-285750" algn="just">
              <a:buFont typeface="Courier New" panose="02070309020205020404" pitchFamily="49" charset="0"/>
              <a:buChar char="o"/>
            </a:pPr>
            <a:r>
              <a:rPr lang="en-US" dirty="0">
                <a:effectLst/>
                <a:latin typeface="Arial" panose="020B0604020202020204" pitchFamily="34" charset="0"/>
                <a:ea typeface="SimSun" panose="02010600030101010101" pitchFamily="2" charset="-122"/>
                <a:cs typeface="Times New Roman" panose="02020603050405020304" pitchFamily="18" charset="0"/>
              </a:rPr>
              <a:t>Analysis using analytical equations</a:t>
            </a:r>
          </a:p>
          <a:p>
            <a:pPr marL="468630" lvl="1" indent="-285750" algn="just">
              <a:buFont typeface="Courier New" panose="02070309020205020404" pitchFamily="49" charset="0"/>
              <a:buChar char="o"/>
            </a:pPr>
            <a:r>
              <a:rPr lang="en-US" dirty="0">
                <a:effectLst/>
                <a:latin typeface="Arial" panose="020B0604020202020204" pitchFamily="34" charset="0"/>
                <a:ea typeface="SimSun" panose="02010600030101010101" pitchFamily="2" charset="-122"/>
                <a:cs typeface="Times New Roman" panose="02020603050405020304" pitchFamily="18" charset="0"/>
              </a:rPr>
              <a:t>Validation of the implemented equations</a:t>
            </a:r>
          </a:p>
          <a:p>
            <a:pPr marL="468630" lvl="1" indent="-285750" algn="just">
              <a:buFont typeface="Courier New" panose="02070309020205020404" pitchFamily="49" charset="0"/>
              <a:buChar char="o"/>
            </a:pPr>
            <a:r>
              <a:rPr lang="en-US" dirty="0">
                <a:effectLst/>
                <a:latin typeface="Arial" panose="020B0604020202020204" pitchFamily="34" charset="0"/>
                <a:ea typeface="SimSun" panose="02010600030101010101" pitchFamily="2" charset="-122"/>
                <a:cs typeface="Times New Roman" panose="02020603050405020304" pitchFamily="18" charset="0"/>
              </a:rPr>
              <a:t>Parameter studies for optimization</a:t>
            </a:r>
            <a:endParaRPr lang="de-DE" dirty="0">
              <a:effectLst/>
              <a:latin typeface="Arial" panose="020B0604020202020204" pitchFamily="34" charset="0"/>
              <a:ea typeface="SimSun" panose="02010600030101010101" pitchFamily="2" charset="-122"/>
              <a:cs typeface="Times New Roman" panose="02020603050405020304" pitchFamily="18" charset="0"/>
            </a:endParaRPr>
          </a:p>
          <a:p>
            <a:pPr marL="285750" indent="-285750" algn="just"/>
            <a:endParaRPr lang="de-DE"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468630" lvl="1" indent="-285750" algn="just"/>
            <a:endParaRPr lang="de-DE" sz="14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a:buNone/>
            </a:pPr>
            <a:endParaRPr lang="de-DE" sz="1400" i="1" dirty="0">
              <a:solidFill>
                <a:srgbClr val="000000"/>
              </a:solidFill>
              <a:effectLst/>
              <a:latin typeface="Cambria Math" panose="02040503050406030204" pitchFamily="18" charset="0"/>
              <a:ea typeface="SimSun" panose="02010600030101010101" pitchFamily="2" charset="-122"/>
              <a:cs typeface="Arial" panose="020B0604020202020204" pitchFamily="34" charset="0"/>
            </a:endParaRPr>
          </a:p>
        </p:txBody>
      </p:sp>
      <p:sp>
        <p:nvSpPr>
          <p:cNvPr id="6" name="Foliennummernplatzhalter 5">
            <a:extLst>
              <a:ext uri="{FF2B5EF4-FFF2-40B4-BE49-F238E27FC236}">
                <a16:creationId xmlns:a16="http://schemas.microsoft.com/office/drawing/2014/main" id="{92329766-C772-BA62-C51B-A25A1B145EAE}"/>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10D83-73B2-4D20-BE53-AA27B2521160}" type="slidenum">
              <a:rPr kumimoji="0" lang="de-DE" sz="9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e-DE" sz="9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7" name="Inhaltsplatzhalter 13">
            <a:extLst>
              <a:ext uri="{FF2B5EF4-FFF2-40B4-BE49-F238E27FC236}">
                <a16:creationId xmlns:a16="http://schemas.microsoft.com/office/drawing/2014/main" id="{2F2C0173-D992-AC3C-DFBA-F78ACB1AE9A0}"/>
              </a:ext>
            </a:extLst>
          </p:cNvPr>
          <p:cNvSpPr txBox="1">
            <a:spLocks/>
          </p:cNvSpPr>
          <p:nvPr/>
        </p:nvSpPr>
        <p:spPr bwMode="gray">
          <a:xfrm>
            <a:off x="6312023" y="1628775"/>
            <a:ext cx="5400551" cy="4679943"/>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Clr>
                <a:srgbClr val="006E5D"/>
              </a:buClr>
              <a:buSzPct val="100000"/>
              <a:buFont typeface="Calibri" panose="020F0502020204030204" pitchFamily="34" charset="0"/>
              <a:buChar char="•"/>
              <a:defRPr sz="1400" b="0" kern="1200">
                <a:solidFill>
                  <a:schemeClr val="tx1"/>
                </a:solidFill>
                <a:latin typeface="+mn-lt"/>
                <a:ea typeface="+mn-ea"/>
                <a:cs typeface="+mn-cs"/>
              </a:defRPr>
            </a:lvl1pPr>
            <a:lvl2pPr marL="182880" indent="-182880" algn="l" defTabSz="914400" rtl="0" eaLnBrk="1" latinLnBrk="0" hangingPunct="1">
              <a:lnSpc>
                <a:spcPct val="100000"/>
              </a:lnSpc>
              <a:spcBef>
                <a:spcPts val="600"/>
              </a:spcBef>
              <a:spcAft>
                <a:spcPts val="0"/>
              </a:spcAft>
              <a:buClr>
                <a:srgbClr val="006E5D"/>
              </a:buClr>
              <a:buSzPct val="100000"/>
              <a:buFont typeface="Calibri" panose="020F0502020204030204" pitchFamily="34" charset="0"/>
              <a:buChar char="•"/>
              <a:defRPr lang="en-US" sz="1400" kern="1200">
                <a:solidFill>
                  <a:schemeClr val="tx1"/>
                </a:solidFill>
                <a:latin typeface="+mn-lt"/>
                <a:ea typeface="+mn-ea"/>
                <a:cs typeface="+mn-cs"/>
              </a:defRPr>
            </a:lvl2pPr>
            <a:lvl3pPr marL="356616" indent="-180000" algn="l" defTabSz="914400" rtl="0" eaLnBrk="1" latinLnBrk="0" hangingPunct="1">
              <a:lnSpc>
                <a:spcPct val="100000"/>
              </a:lnSpc>
              <a:spcBef>
                <a:spcPts val="600"/>
              </a:spcBef>
              <a:spcAft>
                <a:spcPts val="0"/>
              </a:spcAft>
              <a:buClr>
                <a:schemeClr val="tx1"/>
              </a:buClr>
              <a:buSzPct val="100000"/>
              <a:buFont typeface="Symbol" panose="05050102010706020507" pitchFamily="18" charset="2"/>
              <a:buChar char="-"/>
              <a:defRPr sz="1400" kern="1200">
                <a:solidFill>
                  <a:schemeClr val="tx1"/>
                </a:solidFill>
                <a:latin typeface="+mn-lt"/>
                <a:ea typeface="+mn-ea"/>
                <a:cs typeface="+mn-cs"/>
              </a:defRPr>
            </a:lvl3pPr>
            <a:lvl4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4pPr>
            <a:lvl5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5pPr>
            <a:lvl6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6pPr>
            <a:lvl7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7pPr>
            <a:lvl8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8pPr>
            <a:lvl9pPr marL="539496" indent="-180000" algn="l" defTabSz="914400" rtl="0" eaLnBrk="1" latinLnBrk="0" hangingPunct="1">
              <a:lnSpc>
                <a:spcPct val="100000"/>
              </a:lnSpc>
              <a:spcBef>
                <a:spcPts val="600"/>
              </a:spcBef>
              <a:spcAft>
                <a:spcPts val="0"/>
              </a:spcAft>
              <a:buClrTx/>
              <a:buFont typeface="Calibri" panose="020F0502020204030204" pitchFamily="34" charset="0"/>
              <a:buChar char="–"/>
              <a:defRPr sz="1400" kern="1200">
                <a:solidFill>
                  <a:schemeClr val="tx1"/>
                </a:solidFill>
                <a:latin typeface="+mn-lt"/>
                <a:ea typeface="+mn-ea"/>
                <a:cs typeface="+mn-cs"/>
              </a:defRPr>
            </a:lvl9pPr>
          </a:lstStyle>
          <a:p>
            <a:pPr marL="285750" indent="-285750" algn="just">
              <a:defRPr/>
            </a:pPr>
            <a:r>
              <a:rPr kumimoji="0" lang="de-DE" sz="1400"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Analysis </a:t>
            </a:r>
            <a:r>
              <a:rPr kumimoji="0" lang="de-DE" sz="1400" b="0" i="0" u="none" strike="noStrike" kern="1200" cap="none" spc="0" normalizeH="0" baseline="0" noProof="0" dirty="0" err="1">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of</a:t>
            </a:r>
            <a:r>
              <a:rPr kumimoji="0" lang="de-DE" sz="1400"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 </a:t>
            </a:r>
            <a:r>
              <a:rPr kumimoji="0" lang="de-DE" sz="1400" b="0" i="0" u="none" strike="noStrike" kern="1200" cap="none" spc="0" normalizeH="0" baseline="0" noProof="0" dirty="0" err="1">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other</a:t>
            </a:r>
            <a:r>
              <a:rPr kumimoji="0" lang="de-DE" sz="1400"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 </a:t>
            </a:r>
            <a:r>
              <a:rPr kumimoji="0" lang="de-DE" sz="1400" b="0" i="0" u="none" strike="noStrike" kern="1200" cap="none" spc="0" normalizeH="0" baseline="0" noProof="0" dirty="0" err="1">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magnet</a:t>
            </a:r>
            <a:r>
              <a:rPr kumimoji="0" lang="de-DE" sz="1400"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 </a:t>
            </a:r>
            <a:r>
              <a:rPr kumimoji="0" lang="de-DE" sz="1400" b="0" i="0" u="none" strike="noStrike" kern="1200" cap="none" spc="0" normalizeH="0" baseline="0" noProof="0" dirty="0" err="1">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designs</a:t>
            </a:r>
            <a:endParaRPr kumimoji="0" lang="de-DE" sz="1400" b="0"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endParaRPr>
          </a:p>
          <a:p>
            <a:pPr marL="468630" lvl="1" indent="-285750" algn="just">
              <a:buFont typeface="Courier New" panose="02070309020205020404" pitchFamily="49" charset="0"/>
              <a:buChar char="o"/>
            </a:pPr>
            <a:r>
              <a:rPr kumimoji="0" lang="de-DE"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Block </a:t>
            </a:r>
            <a:r>
              <a:rPr kumimoji="0" lang="de-DE" b="0" i="0" u="none" strike="noStrike" kern="1200" cap="none" spc="0" normalizeH="0" baseline="0" noProof="0" dirty="0" err="1">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magnet</a:t>
            </a:r>
            <a:endParaRPr kumimoji="0" lang="de-DE"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468630" lvl="1" indent="-285750" algn="just">
              <a:buFont typeface="Courier New" panose="02070309020205020404" pitchFamily="49" charset="0"/>
              <a:buChar char="o"/>
            </a:pPr>
            <a:r>
              <a:rPr kumimoji="0" lang="de-DE"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Axial </a:t>
            </a:r>
            <a:r>
              <a:rPr kumimoji="0" lang="de-DE" b="0" i="0" u="none" strike="noStrike" kern="1200" cap="none" spc="0" normalizeH="0" baseline="0" noProof="0" dirty="0" err="1">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magnetized</a:t>
            </a:r>
            <a:r>
              <a:rPr kumimoji="0" lang="de-DE"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 ring</a:t>
            </a:r>
          </a:p>
          <a:p>
            <a:pPr marL="468630" lvl="1" indent="-285750" algn="just">
              <a:buFont typeface="Courier New" panose="02070309020205020404" pitchFamily="49" charset="0"/>
              <a:buChar char="o"/>
            </a:pPr>
            <a:r>
              <a:rPr kumimoji="0" lang="de-DE"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Multi-pole </a:t>
            </a:r>
            <a:r>
              <a:rPr kumimoji="0" lang="de-DE" b="0" i="0" u="none" strike="noStrike" kern="1200" cap="none" spc="0" normalizeH="0" baseline="0" noProof="0" dirty="0" err="1">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magnet</a:t>
            </a:r>
            <a:r>
              <a:rPr kumimoji="0" lang="de-DE"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 &gt;2 </a:t>
            </a:r>
            <a:r>
              <a:rPr kumimoji="0" lang="de-DE" b="0" i="0" u="none" strike="noStrike" kern="1200" cap="none" spc="0" normalizeH="0" baseline="0" noProof="0" dirty="0" err="1">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poles</a:t>
            </a:r>
            <a:endParaRPr kumimoji="0" lang="de-DE"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468630" lvl="1" indent="-285750" algn="just">
              <a:buFont typeface="Courier New" panose="02070309020205020404" pitchFamily="49" charset="0"/>
              <a:buChar char="o"/>
            </a:pPr>
            <a:r>
              <a:rPr kumimoji="0" lang="de-DE"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a:t>
            </a:r>
          </a:p>
          <a:p>
            <a:pPr marL="285750" indent="-285750" algn="just">
              <a:buFont typeface="Arial" panose="020B0604020202020204" pitchFamily="34" charset="0"/>
              <a:buChar char="•"/>
            </a:pPr>
            <a:r>
              <a:rPr kumimoji="0" lang="de-DE" b="0" i="0" u="none" strike="noStrike" kern="1200" cap="none" spc="0" normalizeH="0" baseline="0" noProof="0" dirty="0" err="1">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Effects</a:t>
            </a:r>
            <a:r>
              <a:rPr kumimoji="0" lang="de-DE"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 </a:t>
            </a:r>
            <a:r>
              <a:rPr kumimoji="0" lang="de-DE" b="0" i="0" u="none" strike="noStrike" kern="1200" cap="none" spc="0" normalizeH="0" baseline="0" noProof="0" dirty="0" err="1">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of</a:t>
            </a:r>
            <a:r>
              <a:rPr kumimoji="0" lang="de-DE"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 </a:t>
            </a:r>
            <a:r>
              <a:rPr kumimoji="0" lang="de-DE" b="0" i="0" u="none" strike="noStrike" kern="1200" cap="none" spc="0" normalizeH="0" baseline="0" noProof="0" dirty="0" err="1">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tilting</a:t>
            </a:r>
            <a:r>
              <a:rPr kumimoji="0" lang="de-DE"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 </a:t>
            </a:r>
            <a:r>
              <a:rPr kumimoji="0" lang="de-DE" b="0" i="0" u="none" strike="noStrike" kern="1200" cap="none" spc="0" normalizeH="0" baseline="0" noProof="0" dirty="0" err="1">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between</a:t>
            </a:r>
            <a:r>
              <a:rPr kumimoji="0" lang="de-DE"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 </a:t>
            </a:r>
            <a:r>
              <a:rPr kumimoji="0" lang="de-DE" b="0" i="0" u="none" strike="noStrike" kern="1200" cap="none" spc="0" normalizeH="0" baseline="0" noProof="0" dirty="0" err="1">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magnet</a:t>
            </a:r>
            <a:r>
              <a:rPr kumimoji="0" lang="de-DE"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 and </a:t>
            </a:r>
            <a:r>
              <a:rPr kumimoji="0" lang="de-DE" b="0" i="0" u="none" strike="noStrike" kern="1200" cap="none" spc="0" normalizeH="0" baseline="0" noProof="0" dirty="0" err="1">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sensor</a:t>
            </a:r>
            <a:endParaRPr kumimoji="0" lang="de-DE"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285750" indent="-285750" algn="just">
              <a:buFont typeface="Arial" panose="020B0604020202020204" pitchFamily="34" charset="0"/>
              <a:buChar char="•"/>
            </a:pPr>
            <a:endParaRPr kumimoji="0" lang="de-DE"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kumimoji="0" lang="de-DE"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Development </a:t>
            </a:r>
            <a:r>
              <a:rPr kumimoji="0" lang="de-DE" b="0" i="0" u="none" strike="noStrike" kern="1200" cap="none" spc="0" normalizeH="0" baseline="0" noProof="0" dirty="0" err="1">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of</a:t>
            </a:r>
            <a:r>
              <a:rPr kumimoji="0" lang="de-DE"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 an Schaeffler internal </a:t>
            </a:r>
            <a:r>
              <a:rPr kumimoji="0" lang="de-DE" b="0" i="0" u="none" strike="noStrike" kern="1200" cap="none" spc="0" normalizeH="0" baseline="0" noProof="0" dirty="0" err="1">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selection</a:t>
            </a:r>
            <a:r>
              <a:rPr kumimoji="0" lang="de-DE"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 </a:t>
            </a:r>
            <a:r>
              <a:rPr kumimoji="0" lang="de-DE" b="0" i="0" u="none" strike="noStrike" kern="1200" cap="none" spc="0" normalizeH="0" baseline="0" noProof="0" dirty="0" err="1">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tool</a:t>
            </a:r>
            <a:r>
              <a:rPr kumimoji="0" lang="de-DE"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 </a:t>
            </a:r>
            <a:r>
              <a:rPr kumimoji="0" lang="de-DE" b="0" i="0" u="none" strike="noStrike" kern="1200" cap="none" spc="0" normalizeH="0" baseline="0" noProof="0" dirty="0" err="1">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for</a:t>
            </a:r>
            <a:r>
              <a:rPr kumimoji="0" lang="de-DE"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 </a:t>
            </a:r>
            <a:r>
              <a:rPr kumimoji="0" lang="de-DE" b="0" i="0" u="none" strike="noStrike" kern="1200" cap="none" spc="0" normalizeH="0" baseline="0" noProof="0" dirty="0" err="1">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rPr>
              <a:t>magnets</a:t>
            </a:r>
            <a:endParaRPr kumimoji="0" lang="de-DE"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285750" indent="-285750" algn="just">
              <a:buFont typeface="Arial" panose="020B0604020202020204" pitchFamily="34" charset="0"/>
              <a:buChar char="•"/>
            </a:pPr>
            <a:endParaRPr kumimoji="0" lang="de-DE" b="0"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0"/>
              </a:spcAft>
              <a:buClr>
                <a:srgbClr val="006E5D"/>
              </a:buClr>
              <a:buSzPct val="100000"/>
              <a:buFont typeface="Calibri" panose="020F0502020204030204" pitchFamily="34" charset="0"/>
              <a:buNone/>
              <a:tabLst/>
              <a:defRPr/>
            </a:pPr>
            <a:endParaRPr kumimoji="0" lang="de-DE" sz="1400" b="0" i="1" u="none" strike="noStrike" kern="1200" cap="none" spc="0" normalizeH="0" baseline="0" noProof="0" dirty="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600"/>
              </a:spcBef>
              <a:spcAft>
                <a:spcPts val="0"/>
              </a:spcAft>
              <a:buClr>
                <a:srgbClr val="006E5D"/>
              </a:buClr>
              <a:buSzPct val="100000"/>
              <a:buFont typeface="Calibri" panose="020F0502020204030204" pitchFamily="34" charset="0"/>
              <a:buNone/>
              <a:tabLst/>
              <a:defRPr/>
            </a:pPr>
            <a:endParaRPr kumimoji="0" lang="de-DE" sz="1400" b="0" i="1" u="none" strike="noStrike" kern="1200" cap="none" spc="0" normalizeH="0" baseline="0" noProof="0" dirty="0">
              <a:ln>
                <a:noFill/>
              </a:ln>
              <a:solidFill>
                <a:srgbClr val="000000"/>
              </a:solidFill>
              <a:effectLst/>
              <a:uLnTx/>
              <a:uFillTx/>
              <a:latin typeface="Cambria Math" panose="02040503050406030204" pitchFamily="18" charset="0"/>
              <a:ea typeface="SimSun" panose="02010600030101010101" pitchFamily="2" charset="-122"/>
              <a:cs typeface="Arial" panose="020B0604020202020204" pitchFamily="34" charset="0"/>
            </a:endParaRPr>
          </a:p>
        </p:txBody>
      </p:sp>
      <p:sp>
        <p:nvSpPr>
          <p:cNvPr id="2" name="Rechteck 1">
            <a:extLst>
              <a:ext uri="{FF2B5EF4-FFF2-40B4-BE49-F238E27FC236}">
                <a16:creationId xmlns:a16="http://schemas.microsoft.com/office/drawing/2014/main" id="{3DAA73E0-9B33-6F4F-C0CD-DFE32B3D64DF}"/>
              </a:ext>
            </a:extLst>
          </p:cNvPr>
          <p:cNvSpPr/>
          <p:nvPr/>
        </p:nvSpPr>
        <p:spPr bwMode="gray">
          <a:xfrm>
            <a:off x="466874" y="1514476"/>
            <a:ext cx="5629125" cy="4794250"/>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4" name="Rechteck 3">
            <a:extLst>
              <a:ext uri="{FF2B5EF4-FFF2-40B4-BE49-F238E27FC236}">
                <a16:creationId xmlns:a16="http://schemas.microsoft.com/office/drawing/2014/main" id="{E0B293B0-694C-C811-B740-101CEA62CE49}"/>
              </a:ext>
            </a:extLst>
          </p:cNvPr>
          <p:cNvSpPr/>
          <p:nvPr/>
        </p:nvSpPr>
        <p:spPr bwMode="gray">
          <a:xfrm>
            <a:off x="6108550" y="1514475"/>
            <a:ext cx="5629125" cy="4794250"/>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8" name="Pfeil: nach rechts 7">
            <a:extLst>
              <a:ext uri="{FF2B5EF4-FFF2-40B4-BE49-F238E27FC236}">
                <a16:creationId xmlns:a16="http://schemas.microsoft.com/office/drawing/2014/main" id="{38D153BB-4C07-54F0-191A-FF4EA27A595D}"/>
              </a:ext>
            </a:extLst>
          </p:cNvPr>
          <p:cNvSpPr/>
          <p:nvPr/>
        </p:nvSpPr>
        <p:spPr bwMode="gray">
          <a:xfrm>
            <a:off x="1460954" y="4305928"/>
            <a:ext cx="940262" cy="154427"/>
          </a:xfrm>
          <a:prstGeom prst="rightArrow">
            <a:avLst/>
          </a:prstGeom>
          <a:solidFill>
            <a:srgbClr val="7030A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000000"/>
              </a:solidFill>
              <a:latin typeface="Calibri" panose="020F0502020204030204" pitchFamily="34" charset="0"/>
            </a:endParaRPr>
          </a:p>
        </p:txBody>
      </p:sp>
      <p:sp>
        <p:nvSpPr>
          <p:cNvPr id="10" name="Textfeld 9">
            <a:extLst>
              <a:ext uri="{FF2B5EF4-FFF2-40B4-BE49-F238E27FC236}">
                <a16:creationId xmlns:a16="http://schemas.microsoft.com/office/drawing/2014/main" id="{357FE334-3CA2-53EF-6ADF-A346CDCEB432}"/>
              </a:ext>
            </a:extLst>
          </p:cNvPr>
          <p:cNvSpPr txBox="1"/>
          <p:nvPr/>
        </p:nvSpPr>
        <p:spPr bwMode="gray">
          <a:xfrm>
            <a:off x="531974" y="5003013"/>
            <a:ext cx="1760024" cy="215444"/>
          </a:xfrm>
          <a:prstGeom prst="rect">
            <a:avLst/>
          </a:prstGeom>
          <a:noFill/>
        </p:spPr>
        <p:txBody>
          <a:bodyPr vert="horz" wrap="square" lIns="0" tIns="0" rIns="0" bIns="0" rtlCol="0">
            <a:spAutoFit/>
          </a:bodyPr>
          <a:lstStyle/>
          <a:p>
            <a:pPr algn="l" rtl="0" eaLnBrk="1" fontAlgn="auto" hangingPunct="1">
              <a:lnSpc>
                <a:spcPct val="100000"/>
              </a:lnSpc>
              <a:spcBef>
                <a:spcPts val="600"/>
              </a:spcBef>
              <a:spcAft>
                <a:spcPts val="0"/>
              </a:spcAft>
              <a:buClr>
                <a:srgbClr val="00893D"/>
              </a:buClr>
            </a:pPr>
            <a:r>
              <a:rPr lang="de-DE" sz="1400" b="0" i="0" u="none" baseline="0" dirty="0" err="1">
                <a:solidFill>
                  <a:srgbClr val="7030A0"/>
                </a:solidFill>
                <a:latin typeface="Calibri" panose="020F0502020204030204" pitchFamily="34" charset="0"/>
              </a:rPr>
              <a:t>Magnetisation</a:t>
            </a:r>
            <a:r>
              <a:rPr lang="de-DE" sz="1400" b="0" i="0" u="none" baseline="0" dirty="0">
                <a:solidFill>
                  <a:srgbClr val="7030A0"/>
                </a:solidFill>
                <a:latin typeface="Calibri" panose="020F0502020204030204" pitchFamily="34" charset="0"/>
              </a:rPr>
              <a:t> </a:t>
            </a:r>
            <a:r>
              <a:rPr lang="de-DE" sz="1400" b="0" i="0" u="none" baseline="0" dirty="0" err="1">
                <a:solidFill>
                  <a:srgbClr val="7030A0"/>
                </a:solidFill>
                <a:latin typeface="Calibri" panose="020F0502020204030204" pitchFamily="34" charset="0"/>
              </a:rPr>
              <a:t>direction</a:t>
            </a:r>
            <a:endParaRPr lang="de-DE" sz="1400" b="0" i="0" u="none" baseline="0" dirty="0">
              <a:solidFill>
                <a:srgbClr val="7030A0"/>
              </a:solidFill>
              <a:latin typeface="Calibri" panose="020F0502020204030204" pitchFamily="34" charset="0"/>
            </a:endParaRPr>
          </a:p>
        </p:txBody>
      </p:sp>
      <p:sp>
        <p:nvSpPr>
          <p:cNvPr id="11" name="Pfeil: nach rechts 10">
            <a:extLst>
              <a:ext uri="{FF2B5EF4-FFF2-40B4-BE49-F238E27FC236}">
                <a16:creationId xmlns:a16="http://schemas.microsoft.com/office/drawing/2014/main" id="{02FED6FF-535D-3432-8732-6543F149AF0E}"/>
              </a:ext>
            </a:extLst>
          </p:cNvPr>
          <p:cNvSpPr/>
          <p:nvPr/>
        </p:nvSpPr>
        <p:spPr bwMode="gray">
          <a:xfrm>
            <a:off x="4149382" y="3761747"/>
            <a:ext cx="940262" cy="154427"/>
          </a:xfrm>
          <a:prstGeom prst="rightArrow">
            <a:avLst/>
          </a:prstGeom>
          <a:solidFill>
            <a:srgbClr val="7030A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000000"/>
              </a:solidFill>
              <a:latin typeface="Calibri" panose="020F0502020204030204" pitchFamily="34" charset="0"/>
            </a:endParaRPr>
          </a:p>
        </p:txBody>
      </p:sp>
      <p:sp>
        <p:nvSpPr>
          <p:cNvPr id="12" name="Pfeil: nach rechts 11">
            <a:extLst>
              <a:ext uri="{FF2B5EF4-FFF2-40B4-BE49-F238E27FC236}">
                <a16:creationId xmlns:a16="http://schemas.microsoft.com/office/drawing/2014/main" id="{3A7B27DE-32FF-FDF1-03F4-DD9AB97A2888}"/>
              </a:ext>
            </a:extLst>
          </p:cNvPr>
          <p:cNvSpPr/>
          <p:nvPr/>
        </p:nvSpPr>
        <p:spPr bwMode="gray">
          <a:xfrm rot="16200000">
            <a:off x="4303229" y="5630421"/>
            <a:ext cx="409565" cy="223004"/>
          </a:xfrm>
          <a:prstGeom prst="rightArrow">
            <a:avLst/>
          </a:prstGeom>
          <a:solidFill>
            <a:srgbClr val="7030A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000000"/>
              </a:solidFill>
              <a:latin typeface="Calibri" panose="020F0502020204030204" pitchFamily="34" charset="0"/>
            </a:endParaRPr>
          </a:p>
        </p:txBody>
      </p:sp>
      <p:sp>
        <p:nvSpPr>
          <p:cNvPr id="15" name="Pfeil: nach rechts 14">
            <a:extLst>
              <a:ext uri="{FF2B5EF4-FFF2-40B4-BE49-F238E27FC236}">
                <a16:creationId xmlns:a16="http://schemas.microsoft.com/office/drawing/2014/main" id="{63EAE67B-7D0E-DA20-E8E5-2D556FE41A07}"/>
              </a:ext>
            </a:extLst>
          </p:cNvPr>
          <p:cNvSpPr/>
          <p:nvPr/>
        </p:nvSpPr>
        <p:spPr bwMode="gray">
          <a:xfrm rot="5400000">
            <a:off x="3326002" y="5630421"/>
            <a:ext cx="409565" cy="223004"/>
          </a:xfrm>
          <a:prstGeom prst="rightArrow">
            <a:avLst/>
          </a:prstGeom>
          <a:solidFill>
            <a:srgbClr val="7030A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000000"/>
              </a:solidFill>
              <a:latin typeface="Calibri" panose="020F0502020204030204" pitchFamily="34" charset="0"/>
            </a:endParaRPr>
          </a:p>
        </p:txBody>
      </p:sp>
      <p:pic>
        <p:nvPicPr>
          <p:cNvPr id="20" name="Grafik 19">
            <a:extLst>
              <a:ext uri="{FF2B5EF4-FFF2-40B4-BE49-F238E27FC236}">
                <a16:creationId xmlns:a16="http://schemas.microsoft.com/office/drawing/2014/main" id="{F63E719A-AD74-27B0-AC62-C76514496955}"/>
              </a:ext>
            </a:extLst>
          </p:cNvPr>
          <p:cNvPicPr>
            <a:picLocks noChangeAspect="1"/>
          </p:cNvPicPr>
          <p:nvPr/>
        </p:nvPicPr>
        <p:blipFill>
          <a:blip r:embed="rId6"/>
          <a:stretch>
            <a:fillRect/>
          </a:stretch>
        </p:blipFill>
        <p:spPr>
          <a:xfrm>
            <a:off x="6208126" y="3978579"/>
            <a:ext cx="3918840" cy="1465025"/>
          </a:xfrm>
          <a:prstGeom prst="rect">
            <a:avLst/>
          </a:prstGeom>
        </p:spPr>
      </p:pic>
      <p:pic>
        <p:nvPicPr>
          <p:cNvPr id="22" name="Grafik 21">
            <a:extLst>
              <a:ext uri="{FF2B5EF4-FFF2-40B4-BE49-F238E27FC236}">
                <a16:creationId xmlns:a16="http://schemas.microsoft.com/office/drawing/2014/main" id="{A75A38B4-E3FD-EF09-DBF8-AF6CCF42EC0B}"/>
              </a:ext>
            </a:extLst>
          </p:cNvPr>
          <p:cNvPicPr>
            <a:picLocks noChangeAspect="1"/>
          </p:cNvPicPr>
          <p:nvPr/>
        </p:nvPicPr>
        <p:blipFill>
          <a:blip r:embed="rId7"/>
          <a:stretch>
            <a:fillRect/>
          </a:stretch>
        </p:blipFill>
        <p:spPr>
          <a:xfrm>
            <a:off x="9012298" y="4081580"/>
            <a:ext cx="2660506" cy="1938919"/>
          </a:xfrm>
          <a:prstGeom prst="rect">
            <a:avLst/>
          </a:prstGeom>
        </p:spPr>
      </p:pic>
    </p:spTree>
    <p:extLst>
      <p:ext uri="{BB962C8B-B14F-4D97-AF65-F5344CB8AC3E}">
        <p14:creationId xmlns:p14="http://schemas.microsoft.com/office/powerpoint/2010/main" val="840768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ußzeilenplatzhalter 6">
            <a:extLst>
              <a:ext uri="{FF2B5EF4-FFF2-40B4-BE49-F238E27FC236}">
                <a16:creationId xmlns:a16="http://schemas.microsoft.com/office/drawing/2014/main" id="{1EFAA09E-100F-A8FF-91A4-EFFD9B8500DC}"/>
              </a:ext>
            </a:extLst>
          </p:cNvPr>
          <p:cNvSpPr>
            <a:spLocks noGrp="1"/>
          </p:cNvSpPr>
          <p:nvPr>
            <p:ph type="ftr" sz="quarter" idx="15"/>
          </p:nvPr>
        </p:nvSpPr>
        <p:spPr/>
        <p:txBody>
          <a:bodyPr/>
          <a:lstStyle/>
          <a:p>
            <a:r>
              <a:rPr lang="en-US" dirty="0"/>
              <a:t>Rebecca Jonas</a:t>
            </a:r>
          </a:p>
        </p:txBody>
      </p:sp>
      <p:grpSp>
        <p:nvGrpSpPr>
          <p:cNvPr id="14" name="Gruppieren 13">
            <a:extLst>
              <a:ext uri="{FF2B5EF4-FFF2-40B4-BE49-F238E27FC236}">
                <a16:creationId xmlns:a16="http://schemas.microsoft.com/office/drawing/2014/main" id="{4F1A958C-9EF8-1915-82AE-5EEA37576F73}"/>
              </a:ext>
            </a:extLst>
          </p:cNvPr>
          <p:cNvGrpSpPr/>
          <p:nvPr>
            <p:custDataLst>
              <p:tags r:id="rId2"/>
            </p:custDataLst>
          </p:nvPr>
        </p:nvGrpSpPr>
        <p:grpSpPr>
          <a:xfrm>
            <a:off x="587440" y="1772816"/>
            <a:ext cx="10284600" cy="2520002"/>
            <a:chOff x="587440" y="1772816"/>
            <a:chExt cx="10284600" cy="2520002"/>
          </a:xfrm>
        </p:grpSpPr>
        <p:sp>
          <p:nvSpPr>
            <p:cNvPr id="2" name="MIO_AGENDA_ELEMENT_TITEL_1">
              <a:hlinkClick r:id="rId16" action="ppaction://hlinksldjump"/>
              <a:extLst>
                <a:ext uri="{FF2B5EF4-FFF2-40B4-BE49-F238E27FC236}">
                  <a16:creationId xmlns:a16="http://schemas.microsoft.com/office/drawing/2014/main" id="{5E3761DE-E740-4A99-8BF2-28E390A36D16}"/>
                </a:ext>
              </a:extLst>
            </p:cNvPr>
            <p:cNvSpPr>
              <a:spLocks/>
            </p:cNvSpPr>
            <p:nvPr>
              <p:custDataLst>
                <p:tags r:id="rId4"/>
              </p:custDataLst>
            </p:nvPr>
          </p:nvSpPr>
          <p:spPr>
            <a:xfrm>
              <a:off x="1332040" y="177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a:solidFill>
                    <a:schemeClr val="dk1"/>
                  </a:solidFill>
                </a:rPr>
                <a:t>Motivation und Aufgabenstellung</a:t>
              </a:r>
              <a:endParaRPr lang="en-US" sz="2000" dirty="0">
                <a:solidFill>
                  <a:schemeClr val="dk1"/>
                </a:solidFill>
              </a:endParaRPr>
            </a:p>
          </p:txBody>
        </p:sp>
        <p:sp>
          <p:nvSpPr>
            <p:cNvPr id="3" name="MIO_AGENDA_ELEMENT_ELEMENTNUMBER_1">
              <a:hlinkClick r:id="rId16" action="ppaction://hlinksldjump"/>
              <a:extLst>
                <a:ext uri="{FF2B5EF4-FFF2-40B4-BE49-F238E27FC236}">
                  <a16:creationId xmlns:a16="http://schemas.microsoft.com/office/drawing/2014/main" id="{C06F1428-1891-4567-A0B3-101385EDFB86}"/>
                </a:ext>
              </a:extLst>
            </p:cNvPr>
            <p:cNvSpPr>
              <a:spLocks/>
            </p:cNvSpPr>
            <p:nvPr>
              <p:custDataLst>
                <p:tags r:id="rId5"/>
              </p:custDataLst>
            </p:nvPr>
          </p:nvSpPr>
          <p:spPr>
            <a:xfrm>
              <a:off x="587440" y="177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1</a:t>
              </a:r>
              <a:endParaRPr lang="en-US" sz="3600" b="1" dirty="0">
                <a:solidFill>
                  <a:srgbClr val="CED5DA"/>
                </a:solidFill>
              </a:endParaRPr>
            </a:p>
          </p:txBody>
        </p:sp>
        <p:sp>
          <p:nvSpPr>
            <p:cNvPr id="4" name="MIO_AGENDA_ELEMENT_TITEL_2">
              <a:hlinkClick r:id="rId17" action="ppaction://hlinksldjump"/>
              <a:extLst>
                <a:ext uri="{FF2B5EF4-FFF2-40B4-BE49-F238E27FC236}">
                  <a16:creationId xmlns:a16="http://schemas.microsoft.com/office/drawing/2014/main" id="{05059EAB-CE71-435F-A603-EE4FA6670A53}"/>
                </a:ext>
              </a:extLst>
            </p:cNvPr>
            <p:cNvSpPr>
              <a:spLocks/>
            </p:cNvSpPr>
            <p:nvPr>
              <p:custDataLst>
                <p:tags r:id="rId6"/>
              </p:custDataLst>
            </p:nvPr>
          </p:nvSpPr>
          <p:spPr>
            <a:xfrm>
              <a:off x="1332040" y="231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b="1">
                  <a:solidFill>
                    <a:schemeClr val="dk1"/>
                  </a:solidFill>
                </a:rPr>
                <a:t>Stand der Technik</a:t>
              </a:r>
              <a:endParaRPr lang="en-US" sz="2000" b="1" dirty="0">
                <a:solidFill>
                  <a:schemeClr val="dk1"/>
                </a:solidFill>
              </a:endParaRPr>
            </a:p>
          </p:txBody>
        </p:sp>
        <p:sp>
          <p:nvSpPr>
            <p:cNvPr id="5" name="MIO_AGENDA_ELEMENT_ELEMENTNUMBER_2">
              <a:hlinkClick r:id="rId17" action="ppaction://hlinksldjump"/>
              <a:extLst>
                <a:ext uri="{FF2B5EF4-FFF2-40B4-BE49-F238E27FC236}">
                  <a16:creationId xmlns:a16="http://schemas.microsoft.com/office/drawing/2014/main" id="{12A87FAF-CF3F-4101-B67C-1C2D0B5833F7}"/>
                </a:ext>
              </a:extLst>
            </p:cNvPr>
            <p:cNvSpPr>
              <a:spLocks/>
            </p:cNvSpPr>
            <p:nvPr>
              <p:custDataLst>
                <p:tags r:id="rId7"/>
              </p:custDataLst>
            </p:nvPr>
          </p:nvSpPr>
          <p:spPr>
            <a:xfrm>
              <a:off x="587440" y="231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2</a:t>
              </a:r>
              <a:endParaRPr lang="en-US" sz="3600" b="1" dirty="0">
                <a:solidFill>
                  <a:srgbClr val="CED5DA"/>
                </a:solidFill>
              </a:endParaRPr>
            </a:p>
          </p:txBody>
        </p:sp>
        <p:sp>
          <p:nvSpPr>
            <p:cNvPr id="8" name="MIO_AGENDA_ELEMENT_TITEL_3">
              <a:hlinkClick r:id="rId18" action="ppaction://hlinksldjump"/>
              <a:extLst>
                <a:ext uri="{FF2B5EF4-FFF2-40B4-BE49-F238E27FC236}">
                  <a16:creationId xmlns:a16="http://schemas.microsoft.com/office/drawing/2014/main" id="{5E3761DE-E740-4A99-8BF2-28E390A36D16}"/>
                </a:ext>
              </a:extLst>
            </p:cNvPr>
            <p:cNvSpPr>
              <a:spLocks/>
            </p:cNvSpPr>
            <p:nvPr>
              <p:custDataLst>
                <p:tags r:id="rId8"/>
              </p:custDataLst>
            </p:nvPr>
          </p:nvSpPr>
          <p:spPr>
            <a:xfrm>
              <a:off x="1332040" y="285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a:solidFill>
                    <a:schemeClr val="dk1"/>
                  </a:solidFill>
                </a:rPr>
                <a:t>Methodik</a:t>
              </a:r>
              <a:endParaRPr lang="en-US" sz="2000" dirty="0">
                <a:solidFill>
                  <a:schemeClr val="dk1"/>
                </a:solidFill>
              </a:endParaRPr>
            </a:p>
          </p:txBody>
        </p:sp>
        <p:sp>
          <p:nvSpPr>
            <p:cNvPr id="9" name="MIO_AGENDA_ELEMENT_ELEMENTNUMBER_3">
              <a:hlinkClick r:id="rId18" action="ppaction://hlinksldjump"/>
              <a:extLst>
                <a:ext uri="{FF2B5EF4-FFF2-40B4-BE49-F238E27FC236}">
                  <a16:creationId xmlns:a16="http://schemas.microsoft.com/office/drawing/2014/main" id="{C06F1428-1891-4567-A0B3-101385EDFB86}"/>
                </a:ext>
              </a:extLst>
            </p:cNvPr>
            <p:cNvSpPr>
              <a:spLocks/>
            </p:cNvSpPr>
            <p:nvPr>
              <p:custDataLst>
                <p:tags r:id="rId9"/>
              </p:custDataLst>
            </p:nvPr>
          </p:nvSpPr>
          <p:spPr>
            <a:xfrm>
              <a:off x="587440" y="285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3</a:t>
              </a:r>
              <a:endParaRPr lang="en-US" sz="3600" b="1" dirty="0">
                <a:solidFill>
                  <a:srgbClr val="CED5DA"/>
                </a:solidFill>
              </a:endParaRPr>
            </a:p>
          </p:txBody>
        </p:sp>
        <p:sp>
          <p:nvSpPr>
            <p:cNvPr id="10" name="MIO_AGENDA_ELEMENT_TITEL_4">
              <a:hlinkClick r:id="rId19" action="ppaction://hlinksldjump"/>
              <a:extLst>
                <a:ext uri="{FF2B5EF4-FFF2-40B4-BE49-F238E27FC236}">
                  <a16:creationId xmlns:a16="http://schemas.microsoft.com/office/drawing/2014/main" id="{5E3761DE-E740-4A99-8BF2-28E390A36D16}"/>
                </a:ext>
              </a:extLst>
            </p:cNvPr>
            <p:cNvSpPr>
              <a:spLocks/>
            </p:cNvSpPr>
            <p:nvPr>
              <p:custDataLst>
                <p:tags r:id="rId10"/>
              </p:custDataLst>
            </p:nvPr>
          </p:nvSpPr>
          <p:spPr>
            <a:xfrm>
              <a:off x="1332040" y="339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a:solidFill>
                    <a:schemeClr val="dk1"/>
                  </a:solidFill>
                </a:rPr>
                <a:t>Ergebnisse</a:t>
              </a:r>
              <a:endParaRPr lang="en-US" sz="2000" dirty="0">
                <a:solidFill>
                  <a:schemeClr val="dk1"/>
                </a:solidFill>
              </a:endParaRPr>
            </a:p>
          </p:txBody>
        </p:sp>
        <p:sp>
          <p:nvSpPr>
            <p:cNvPr id="11" name="MIO_AGENDA_ELEMENT_ELEMENTNUMBER_4">
              <a:hlinkClick r:id="rId19" action="ppaction://hlinksldjump"/>
              <a:extLst>
                <a:ext uri="{FF2B5EF4-FFF2-40B4-BE49-F238E27FC236}">
                  <a16:creationId xmlns:a16="http://schemas.microsoft.com/office/drawing/2014/main" id="{C06F1428-1891-4567-A0B3-101385EDFB86}"/>
                </a:ext>
              </a:extLst>
            </p:cNvPr>
            <p:cNvSpPr>
              <a:spLocks/>
            </p:cNvSpPr>
            <p:nvPr>
              <p:custDataLst>
                <p:tags r:id="rId11"/>
              </p:custDataLst>
            </p:nvPr>
          </p:nvSpPr>
          <p:spPr>
            <a:xfrm>
              <a:off x="587440" y="339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4</a:t>
              </a:r>
              <a:endParaRPr lang="en-US" sz="3600" b="1" dirty="0">
                <a:solidFill>
                  <a:srgbClr val="CED5DA"/>
                </a:solidFill>
              </a:endParaRPr>
            </a:p>
          </p:txBody>
        </p:sp>
        <p:sp>
          <p:nvSpPr>
            <p:cNvPr id="12" name="MIO_AGENDA_ELEMENT_TITEL_5">
              <a:hlinkClick r:id="rId20" action="ppaction://hlinksldjump"/>
              <a:extLst>
                <a:ext uri="{FF2B5EF4-FFF2-40B4-BE49-F238E27FC236}">
                  <a16:creationId xmlns:a16="http://schemas.microsoft.com/office/drawing/2014/main" id="{5E3761DE-E740-4A99-8BF2-28E390A36D16}"/>
                </a:ext>
              </a:extLst>
            </p:cNvPr>
            <p:cNvSpPr>
              <a:spLocks/>
            </p:cNvSpPr>
            <p:nvPr>
              <p:custDataLst>
                <p:tags r:id="rId12"/>
              </p:custDataLst>
            </p:nvPr>
          </p:nvSpPr>
          <p:spPr>
            <a:xfrm>
              <a:off x="1332040" y="3932817"/>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a:solidFill>
                    <a:schemeClr val="dk1"/>
                  </a:solidFill>
                </a:rPr>
                <a:t>Zusammenfassung und Ausblick</a:t>
              </a:r>
              <a:endParaRPr lang="en-US" sz="2000" dirty="0">
                <a:solidFill>
                  <a:schemeClr val="dk1"/>
                </a:solidFill>
              </a:endParaRPr>
            </a:p>
          </p:txBody>
        </p:sp>
        <p:sp>
          <p:nvSpPr>
            <p:cNvPr id="13" name="MIO_AGENDA_ELEMENT_ELEMENTNUMBER_5">
              <a:hlinkClick r:id="rId20" action="ppaction://hlinksldjump"/>
              <a:extLst>
                <a:ext uri="{FF2B5EF4-FFF2-40B4-BE49-F238E27FC236}">
                  <a16:creationId xmlns:a16="http://schemas.microsoft.com/office/drawing/2014/main" id="{C06F1428-1891-4567-A0B3-101385EDFB86}"/>
                </a:ext>
              </a:extLst>
            </p:cNvPr>
            <p:cNvSpPr>
              <a:spLocks/>
            </p:cNvSpPr>
            <p:nvPr>
              <p:custDataLst>
                <p:tags r:id="rId13"/>
              </p:custDataLst>
            </p:nvPr>
          </p:nvSpPr>
          <p:spPr>
            <a:xfrm>
              <a:off x="587440" y="3932817"/>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5</a:t>
              </a:r>
              <a:endParaRPr lang="en-US" sz="3600" b="1" dirty="0">
                <a:solidFill>
                  <a:srgbClr val="CED5DA"/>
                </a:solidFill>
              </a:endParaRPr>
            </a:p>
          </p:txBody>
        </p:sp>
      </p:grpSp>
      <p:sp>
        <p:nvSpPr>
          <p:cNvPr id="6" name="Titel 5">
            <a:extLst>
              <a:ext uri="{FF2B5EF4-FFF2-40B4-BE49-F238E27FC236}">
                <a16:creationId xmlns:a16="http://schemas.microsoft.com/office/drawing/2014/main" id="{2364FC6A-1150-A0D5-B784-581E5E756628}"/>
              </a:ext>
            </a:extLst>
          </p:cNvPr>
          <p:cNvSpPr>
            <a:spLocks noGrp="1"/>
          </p:cNvSpPr>
          <p:nvPr>
            <p:ph type="title"/>
            <p:custDataLst>
              <p:tags r:id="rId3"/>
            </p:custDataLst>
          </p:nvPr>
        </p:nvSpPr>
        <p:spPr/>
        <p:txBody>
          <a:bodyPr/>
          <a:lstStyle/>
          <a:p>
            <a:r>
              <a:rPr lang="de-DE"/>
              <a:t>Agenda</a:t>
            </a:r>
          </a:p>
        </p:txBody>
      </p:sp>
    </p:spTree>
    <p:custDataLst>
      <p:tags r:id="rId1"/>
    </p:custDataLst>
    <p:extLst>
      <p:ext uri="{BB962C8B-B14F-4D97-AF65-F5344CB8AC3E}">
        <p14:creationId xmlns:p14="http://schemas.microsoft.com/office/powerpoint/2010/main" val="1117617723"/>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B7568C-EBBC-8855-1E2C-1DB2D84BFEF4}"/>
              </a:ext>
            </a:extLst>
          </p:cNvPr>
          <p:cNvSpPr>
            <a:spLocks noGrp="1"/>
          </p:cNvSpPr>
          <p:nvPr>
            <p:ph type="title"/>
          </p:nvPr>
        </p:nvSpPr>
        <p:spPr>
          <a:xfrm>
            <a:off x="3577767" y="2852992"/>
            <a:ext cx="5036466" cy="576008"/>
          </a:xfrm>
        </p:spPr>
        <p:txBody>
          <a:bodyPr/>
          <a:lstStyle/>
          <a:p>
            <a:r>
              <a:rPr lang="en-US" dirty="0">
                <a:cs typeface="Calibri"/>
              </a:rPr>
              <a:t>Thank you for your attention!</a:t>
            </a:r>
            <a:endParaRPr lang="de-DE" dirty="0"/>
          </a:p>
        </p:txBody>
      </p:sp>
      <p:sp>
        <p:nvSpPr>
          <p:cNvPr id="6" name="Foliennummernplatzhalter 5">
            <a:extLst>
              <a:ext uri="{FF2B5EF4-FFF2-40B4-BE49-F238E27FC236}">
                <a16:creationId xmlns:a16="http://schemas.microsoft.com/office/drawing/2014/main" id="{A2FDA91C-6B50-9C61-B577-D17861D36B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10D83-73B2-4D20-BE53-AA27B2521160}" type="slidenum">
              <a:rPr kumimoji="0" lang="de-DE" sz="9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de-DE" sz="9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3923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451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ußzeilenplatzhalter 6">
            <a:extLst>
              <a:ext uri="{FF2B5EF4-FFF2-40B4-BE49-F238E27FC236}">
                <a16:creationId xmlns:a16="http://schemas.microsoft.com/office/drawing/2014/main" id="{1EFAA09E-100F-A8FF-91A4-EFFD9B8500DC}"/>
              </a:ext>
            </a:extLst>
          </p:cNvPr>
          <p:cNvSpPr>
            <a:spLocks noGrp="1"/>
          </p:cNvSpPr>
          <p:nvPr>
            <p:ph type="ftr" sz="quarter" idx="15"/>
          </p:nvPr>
        </p:nvSpPr>
        <p:spPr/>
        <p:txBody>
          <a:bodyPr/>
          <a:lstStyle/>
          <a:p>
            <a:r>
              <a:rPr lang="en-US" dirty="0"/>
              <a:t>Rebecca Jonas</a:t>
            </a:r>
          </a:p>
        </p:txBody>
      </p:sp>
      <p:grpSp>
        <p:nvGrpSpPr>
          <p:cNvPr id="14" name="Gruppieren 13">
            <a:extLst>
              <a:ext uri="{FF2B5EF4-FFF2-40B4-BE49-F238E27FC236}">
                <a16:creationId xmlns:a16="http://schemas.microsoft.com/office/drawing/2014/main" id="{C065D958-5921-7118-D5AB-98F1722ACE49}"/>
              </a:ext>
            </a:extLst>
          </p:cNvPr>
          <p:cNvGrpSpPr/>
          <p:nvPr>
            <p:custDataLst>
              <p:tags r:id="rId2"/>
            </p:custDataLst>
          </p:nvPr>
        </p:nvGrpSpPr>
        <p:grpSpPr>
          <a:xfrm>
            <a:off x="587440" y="1772816"/>
            <a:ext cx="10284600" cy="2520002"/>
            <a:chOff x="587440" y="1772816"/>
            <a:chExt cx="10284600" cy="2520002"/>
          </a:xfrm>
        </p:grpSpPr>
        <p:sp>
          <p:nvSpPr>
            <p:cNvPr id="2" name="MIO_AGENDA_ELEMENT_TITEL_1">
              <a:hlinkClick r:id="rId16" action="ppaction://hlinksldjump"/>
              <a:extLst>
                <a:ext uri="{FF2B5EF4-FFF2-40B4-BE49-F238E27FC236}">
                  <a16:creationId xmlns:a16="http://schemas.microsoft.com/office/drawing/2014/main" id="{5E3761DE-E740-4A99-8BF2-28E390A36D16}"/>
                </a:ext>
              </a:extLst>
            </p:cNvPr>
            <p:cNvSpPr>
              <a:spLocks/>
            </p:cNvSpPr>
            <p:nvPr>
              <p:custDataLst>
                <p:tags r:id="rId4"/>
              </p:custDataLst>
            </p:nvPr>
          </p:nvSpPr>
          <p:spPr>
            <a:xfrm>
              <a:off x="1332040" y="177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a:solidFill>
                    <a:schemeClr val="dk1"/>
                  </a:solidFill>
                </a:rPr>
                <a:t>Motivation und Aufgabenstellung</a:t>
              </a:r>
              <a:endParaRPr lang="en-US" sz="2000" dirty="0">
                <a:solidFill>
                  <a:schemeClr val="dk1"/>
                </a:solidFill>
              </a:endParaRPr>
            </a:p>
          </p:txBody>
        </p:sp>
        <p:sp>
          <p:nvSpPr>
            <p:cNvPr id="3" name="MIO_AGENDA_ELEMENT_ELEMENTNUMBER_1">
              <a:hlinkClick r:id="rId16" action="ppaction://hlinksldjump"/>
              <a:extLst>
                <a:ext uri="{FF2B5EF4-FFF2-40B4-BE49-F238E27FC236}">
                  <a16:creationId xmlns:a16="http://schemas.microsoft.com/office/drawing/2014/main" id="{C06F1428-1891-4567-A0B3-101385EDFB86}"/>
                </a:ext>
              </a:extLst>
            </p:cNvPr>
            <p:cNvSpPr>
              <a:spLocks/>
            </p:cNvSpPr>
            <p:nvPr>
              <p:custDataLst>
                <p:tags r:id="rId5"/>
              </p:custDataLst>
            </p:nvPr>
          </p:nvSpPr>
          <p:spPr>
            <a:xfrm>
              <a:off x="587440" y="177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1</a:t>
              </a:r>
              <a:endParaRPr lang="en-US" sz="3600" b="1" dirty="0">
                <a:solidFill>
                  <a:srgbClr val="CED5DA"/>
                </a:solidFill>
              </a:endParaRPr>
            </a:p>
          </p:txBody>
        </p:sp>
        <p:sp>
          <p:nvSpPr>
            <p:cNvPr id="4" name="MIO_AGENDA_ELEMENT_TITEL_2">
              <a:hlinkClick r:id="rId17" action="ppaction://hlinksldjump"/>
              <a:extLst>
                <a:ext uri="{FF2B5EF4-FFF2-40B4-BE49-F238E27FC236}">
                  <a16:creationId xmlns:a16="http://schemas.microsoft.com/office/drawing/2014/main" id="{5E3761DE-E740-4A99-8BF2-28E390A36D16}"/>
                </a:ext>
              </a:extLst>
            </p:cNvPr>
            <p:cNvSpPr>
              <a:spLocks/>
            </p:cNvSpPr>
            <p:nvPr>
              <p:custDataLst>
                <p:tags r:id="rId6"/>
              </p:custDataLst>
            </p:nvPr>
          </p:nvSpPr>
          <p:spPr>
            <a:xfrm>
              <a:off x="1332040" y="231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a:solidFill>
                    <a:schemeClr val="dk1"/>
                  </a:solidFill>
                </a:rPr>
                <a:t>Stand der Technik</a:t>
              </a:r>
              <a:endParaRPr lang="en-US" sz="2000" dirty="0">
                <a:solidFill>
                  <a:schemeClr val="dk1"/>
                </a:solidFill>
              </a:endParaRPr>
            </a:p>
          </p:txBody>
        </p:sp>
        <p:sp>
          <p:nvSpPr>
            <p:cNvPr id="5" name="MIO_AGENDA_ELEMENT_ELEMENTNUMBER_2">
              <a:hlinkClick r:id="rId17" action="ppaction://hlinksldjump"/>
              <a:extLst>
                <a:ext uri="{FF2B5EF4-FFF2-40B4-BE49-F238E27FC236}">
                  <a16:creationId xmlns:a16="http://schemas.microsoft.com/office/drawing/2014/main" id="{C06F1428-1891-4567-A0B3-101385EDFB86}"/>
                </a:ext>
              </a:extLst>
            </p:cNvPr>
            <p:cNvSpPr>
              <a:spLocks/>
            </p:cNvSpPr>
            <p:nvPr>
              <p:custDataLst>
                <p:tags r:id="rId7"/>
              </p:custDataLst>
            </p:nvPr>
          </p:nvSpPr>
          <p:spPr>
            <a:xfrm>
              <a:off x="587440" y="231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2</a:t>
              </a:r>
              <a:endParaRPr lang="en-US" sz="3600" b="1" dirty="0">
                <a:solidFill>
                  <a:srgbClr val="CED5DA"/>
                </a:solidFill>
              </a:endParaRPr>
            </a:p>
          </p:txBody>
        </p:sp>
        <p:sp>
          <p:nvSpPr>
            <p:cNvPr id="8" name="MIO_AGENDA_ELEMENT_TITEL_3">
              <a:hlinkClick r:id="rId18" action="ppaction://hlinksldjump"/>
              <a:extLst>
                <a:ext uri="{FF2B5EF4-FFF2-40B4-BE49-F238E27FC236}">
                  <a16:creationId xmlns:a16="http://schemas.microsoft.com/office/drawing/2014/main" id="{05059EAB-CE71-435F-A603-EE4FA6670A53}"/>
                </a:ext>
              </a:extLst>
            </p:cNvPr>
            <p:cNvSpPr>
              <a:spLocks/>
            </p:cNvSpPr>
            <p:nvPr>
              <p:custDataLst>
                <p:tags r:id="rId8"/>
              </p:custDataLst>
            </p:nvPr>
          </p:nvSpPr>
          <p:spPr>
            <a:xfrm>
              <a:off x="1332040" y="285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b="1">
                  <a:solidFill>
                    <a:schemeClr val="dk1"/>
                  </a:solidFill>
                </a:rPr>
                <a:t>Methodik</a:t>
              </a:r>
              <a:endParaRPr lang="en-US" sz="2000" b="1" dirty="0">
                <a:solidFill>
                  <a:schemeClr val="dk1"/>
                </a:solidFill>
              </a:endParaRPr>
            </a:p>
          </p:txBody>
        </p:sp>
        <p:sp>
          <p:nvSpPr>
            <p:cNvPr id="9" name="MIO_AGENDA_ELEMENT_ELEMENTNUMBER_3">
              <a:hlinkClick r:id="rId18" action="ppaction://hlinksldjump"/>
              <a:extLst>
                <a:ext uri="{FF2B5EF4-FFF2-40B4-BE49-F238E27FC236}">
                  <a16:creationId xmlns:a16="http://schemas.microsoft.com/office/drawing/2014/main" id="{12A87FAF-CF3F-4101-B67C-1C2D0B5833F7}"/>
                </a:ext>
              </a:extLst>
            </p:cNvPr>
            <p:cNvSpPr>
              <a:spLocks/>
            </p:cNvSpPr>
            <p:nvPr>
              <p:custDataLst>
                <p:tags r:id="rId9"/>
              </p:custDataLst>
            </p:nvPr>
          </p:nvSpPr>
          <p:spPr>
            <a:xfrm>
              <a:off x="587440" y="285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3</a:t>
              </a:r>
              <a:endParaRPr lang="en-US" sz="3600" b="1" dirty="0">
                <a:solidFill>
                  <a:srgbClr val="CED5DA"/>
                </a:solidFill>
              </a:endParaRPr>
            </a:p>
          </p:txBody>
        </p:sp>
        <p:sp>
          <p:nvSpPr>
            <p:cNvPr id="10" name="MIO_AGENDA_ELEMENT_TITEL_4">
              <a:hlinkClick r:id="rId19" action="ppaction://hlinksldjump"/>
              <a:extLst>
                <a:ext uri="{FF2B5EF4-FFF2-40B4-BE49-F238E27FC236}">
                  <a16:creationId xmlns:a16="http://schemas.microsoft.com/office/drawing/2014/main" id="{5E3761DE-E740-4A99-8BF2-28E390A36D16}"/>
                </a:ext>
              </a:extLst>
            </p:cNvPr>
            <p:cNvSpPr>
              <a:spLocks/>
            </p:cNvSpPr>
            <p:nvPr>
              <p:custDataLst>
                <p:tags r:id="rId10"/>
              </p:custDataLst>
            </p:nvPr>
          </p:nvSpPr>
          <p:spPr>
            <a:xfrm>
              <a:off x="1332040" y="3392816"/>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a:solidFill>
                    <a:schemeClr val="dk1"/>
                  </a:solidFill>
                </a:rPr>
                <a:t>Ergebnisse</a:t>
              </a:r>
              <a:endParaRPr lang="en-US" sz="2000" dirty="0">
                <a:solidFill>
                  <a:schemeClr val="dk1"/>
                </a:solidFill>
              </a:endParaRPr>
            </a:p>
          </p:txBody>
        </p:sp>
        <p:sp>
          <p:nvSpPr>
            <p:cNvPr id="11" name="MIO_AGENDA_ELEMENT_ELEMENTNUMBER_4">
              <a:hlinkClick r:id="rId19" action="ppaction://hlinksldjump"/>
              <a:extLst>
                <a:ext uri="{FF2B5EF4-FFF2-40B4-BE49-F238E27FC236}">
                  <a16:creationId xmlns:a16="http://schemas.microsoft.com/office/drawing/2014/main" id="{C06F1428-1891-4567-A0B3-101385EDFB86}"/>
                </a:ext>
              </a:extLst>
            </p:cNvPr>
            <p:cNvSpPr>
              <a:spLocks/>
            </p:cNvSpPr>
            <p:nvPr>
              <p:custDataLst>
                <p:tags r:id="rId11"/>
              </p:custDataLst>
            </p:nvPr>
          </p:nvSpPr>
          <p:spPr>
            <a:xfrm>
              <a:off x="587440" y="3392816"/>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4</a:t>
              </a:r>
              <a:endParaRPr lang="en-US" sz="3600" b="1" dirty="0">
                <a:solidFill>
                  <a:srgbClr val="CED5DA"/>
                </a:solidFill>
              </a:endParaRPr>
            </a:p>
          </p:txBody>
        </p:sp>
        <p:sp>
          <p:nvSpPr>
            <p:cNvPr id="12" name="MIO_AGENDA_ELEMENT_TITEL_5">
              <a:hlinkClick r:id="rId20" action="ppaction://hlinksldjump"/>
              <a:extLst>
                <a:ext uri="{FF2B5EF4-FFF2-40B4-BE49-F238E27FC236}">
                  <a16:creationId xmlns:a16="http://schemas.microsoft.com/office/drawing/2014/main" id="{5E3761DE-E740-4A99-8BF2-28E390A36D16}"/>
                </a:ext>
              </a:extLst>
            </p:cNvPr>
            <p:cNvSpPr>
              <a:spLocks/>
            </p:cNvSpPr>
            <p:nvPr>
              <p:custDataLst>
                <p:tags r:id="rId12"/>
              </p:custDataLst>
            </p:nvPr>
          </p:nvSpPr>
          <p:spPr>
            <a:xfrm>
              <a:off x="1332040" y="3932817"/>
              <a:ext cx="9540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 uri="{91240B29-F687-4F45-9708-019B960494DF}">
                <a14:hiddenLine xmlns:a14="http://schemas.microsoft.com/office/drawing/2010/main" w="9525" cap="flat" cmpd="sng" algn="ctr">
                  <a:solidFill>
                    <a:srgbClr val="666666"/>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46800" rIns="0" bIns="4680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sz="2000">
                  <a:solidFill>
                    <a:schemeClr val="dk1"/>
                  </a:solidFill>
                </a:rPr>
                <a:t>Zusammenfassung und Ausblick</a:t>
              </a:r>
              <a:endParaRPr lang="en-US" sz="2000" dirty="0">
                <a:solidFill>
                  <a:schemeClr val="dk1"/>
                </a:solidFill>
              </a:endParaRPr>
            </a:p>
          </p:txBody>
        </p:sp>
        <p:sp>
          <p:nvSpPr>
            <p:cNvPr id="13" name="MIO_AGENDA_ELEMENT_ELEMENTNUMBER_5">
              <a:hlinkClick r:id="rId20" action="ppaction://hlinksldjump"/>
              <a:extLst>
                <a:ext uri="{FF2B5EF4-FFF2-40B4-BE49-F238E27FC236}">
                  <a16:creationId xmlns:a16="http://schemas.microsoft.com/office/drawing/2014/main" id="{C06F1428-1891-4567-A0B3-101385EDFB86}"/>
                </a:ext>
              </a:extLst>
            </p:cNvPr>
            <p:cNvSpPr>
              <a:spLocks/>
            </p:cNvSpPr>
            <p:nvPr>
              <p:custDataLst>
                <p:tags r:id="rId13"/>
              </p:custDataLst>
            </p:nvPr>
          </p:nvSpPr>
          <p:spPr>
            <a:xfrm>
              <a:off x="587440" y="3932817"/>
              <a:ext cx="468000" cy="360001"/>
            </a:xfrm>
            <a:prstGeom prst="rect">
              <a:avLst/>
            </a:prstGeom>
            <a:noFill/>
            <a:ln w="9525" cap="flat" cmpd="sng" algn="ctr">
              <a:noFill/>
              <a:prstDash val="solid"/>
            </a:ln>
            <a:effectLst/>
            <a:extLst>
              <a:ext uri="{909E8E84-426E-40DD-AFC4-6F175D3DCCD1}">
                <a14:hiddenFill xmlns:a14="http://schemas.microsoft.com/office/drawing/2010/main">
                  <a:solidFill>
                    <a:schemeClr val="lt2">
                      <a:alpha val="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lnSpc>
                  <a:spcPct val="80000"/>
                </a:lnSpc>
              </a:pPr>
              <a:r>
                <a:rPr lang="en-US" sz="3600" b="1">
                  <a:solidFill>
                    <a:srgbClr val="CED5DA"/>
                  </a:solidFill>
                </a:rPr>
                <a:t>5</a:t>
              </a:r>
              <a:endParaRPr lang="en-US" sz="3600" b="1" dirty="0">
                <a:solidFill>
                  <a:srgbClr val="CED5DA"/>
                </a:solidFill>
              </a:endParaRPr>
            </a:p>
          </p:txBody>
        </p:sp>
      </p:grpSp>
      <p:sp>
        <p:nvSpPr>
          <p:cNvPr id="6" name="Titel 5">
            <a:extLst>
              <a:ext uri="{FF2B5EF4-FFF2-40B4-BE49-F238E27FC236}">
                <a16:creationId xmlns:a16="http://schemas.microsoft.com/office/drawing/2014/main" id="{2364FC6A-1150-A0D5-B784-581E5E756628}"/>
              </a:ext>
            </a:extLst>
          </p:cNvPr>
          <p:cNvSpPr>
            <a:spLocks noGrp="1"/>
          </p:cNvSpPr>
          <p:nvPr>
            <p:ph type="title"/>
            <p:custDataLst>
              <p:tags r:id="rId3"/>
            </p:custDataLst>
          </p:nvPr>
        </p:nvSpPr>
        <p:spPr/>
        <p:txBody>
          <a:bodyPr/>
          <a:lstStyle/>
          <a:p>
            <a:r>
              <a:rPr lang="de-DE"/>
              <a:t>Agenda</a:t>
            </a:r>
          </a:p>
        </p:txBody>
      </p:sp>
    </p:spTree>
    <p:custDataLst>
      <p:tags r:id="rId1"/>
    </p:custDataLst>
    <p:extLst>
      <p:ext uri="{BB962C8B-B14F-4D97-AF65-F5344CB8AC3E}">
        <p14:creationId xmlns:p14="http://schemas.microsoft.com/office/powerpoint/2010/main" val="467237260"/>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2FC61903-2DD2-8A2F-3991-65E320B320EA}"/>
              </a:ext>
            </a:extLst>
          </p:cNvPr>
          <p:cNvPicPr>
            <a:picLocks noChangeAspect="1"/>
          </p:cNvPicPr>
          <p:nvPr/>
        </p:nvPicPr>
        <p:blipFill>
          <a:blip r:embed="rId4"/>
          <a:stretch>
            <a:fillRect/>
          </a:stretch>
        </p:blipFill>
        <p:spPr>
          <a:xfrm>
            <a:off x="935511" y="2787956"/>
            <a:ext cx="10320978" cy="3486402"/>
          </a:xfrm>
          <a:prstGeom prst="rect">
            <a:avLst/>
          </a:prstGeom>
        </p:spPr>
      </p:pic>
      <p:sp>
        <p:nvSpPr>
          <p:cNvPr id="2" name="Textplatzhalter 1">
            <a:extLst>
              <a:ext uri="{FF2B5EF4-FFF2-40B4-BE49-F238E27FC236}">
                <a16:creationId xmlns:a16="http://schemas.microsoft.com/office/drawing/2014/main" id="{BE06DD92-E4EE-C436-43D7-689FCD0340DB}"/>
              </a:ext>
            </a:extLst>
          </p:cNvPr>
          <p:cNvSpPr>
            <a:spLocks noGrp="1"/>
          </p:cNvSpPr>
          <p:nvPr>
            <p:ph type="body" sz="quarter" idx="13"/>
          </p:nvPr>
        </p:nvSpPr>
        <p:spPr/>
        <p:txBody>
          <a:bodyPr/>
          <a:lstStyle/>
          <a:p>
            <a:endParaRPr lang="de-DE" dirty="0"/>
          </a:p>
        </p:txBody>
      </p:sp>
      <p:sp>
        <p:nvSpPr>
          <p:cNvPr id="3" name="Titel 2">
            <a:extLst>
              <a:ext uri="{FF2B5EF4-FFF2-40B4-BE49-F238E27FC236}">
                <a16:creationId xmlns:a16="http://schemas.microsoft.com/office/drawing/2014/main" id="{C03F98C1-3403-9C10-7CEE-8FF8E4198C98}"/>
              </a:ext>
            </a:extLst>
          </p:cNvPr>
          <p:cNvSpPr>
            <a:spLocks noGrp="1"/>
          </p:cNvSpPr>
          <p:nvPr>
            <p:ph type="title"/>
          </p:nvPr>
        </p:nvSpPr>
        <p:spPr/>
        <p:txBody>
          <a:bodyPr/>
          <a:lstStyle/>
          <a:p>
            <a:r>
              <a:rPr lang="de-DE" dirty="0"/>
              <a:t>Überblick Entwicklungsablauf</a:t>
            </a:r>
            <a:br>
              <a:rPr lang="de-DE" dirty="0"/>
            </a:br>
            <a:endParaRPr lang="de-DE" dirty="0"/>
          </a:p>
        </p:txBody>
      </p:sp>
      <p:graphicFrame>
        <p:nvGraphicFramePr>
          <p:cNvPr id="7" name="Process">
            <a:extLst>
              <a:ext uri="{FF2B5EF4-FFF2-40B4-BE49-F238E27FC236}">
                <a16:creationId xmlns:a16="http://schemas.microsoft.com/office/drawing/2014/main" id="{F7AC9D37-0AB1-1605-4710-D56DBE689222}"/>
              </a:ext>
            </a:extLst>
          </p:cNvPr>
          <p:cNvGraphicFramePr>
            <a:graphicFrameLocks noGrp="1"/>
          </p:cNvGraphicFramePr>
          <p:nvPr>
            <p:ph sz="quarter" idx="14"/>
            <p:custDataLst>
              <p:tags r:id="rId1"/>
            </p:custDataLst>
          </p:nvPr>
        </p:nvGraphicFramePr>
        <p:xfrm>
          <a:off x="479425" y="967856"/>
          <a:ext cx="11233150" cy="18002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Foliennummernplatzhalter 5">
            <a:extLst>
              <a:ext uri="{FF2B5EF4-FFF2-40B4-BE49-F238E27FC236}">
                <a16:creationId xmlns:a16="http://schemas.microsoft.com/office/drawing/2014/main" id="{AD580B9C-AB4F-8B49-98CD-3881EB613F94}"/>
              </a:ext>
            </a:extLst>
          </p:cNvPr>
          <p:cNvSpPr>
            <a:spLocks noGrp="1"/>
          </p:cNvSpPr>
          <p:nvPr>
            <p:ph type="sldNum" sz="quarter" idx="17"/>
          </p:nvPr>
        </p:nvSpPr>
        <p:spPr/>
        <p:txBody>
          <a:bodyPr/>
          <a:lstStyle/>
          <a:p>
            <a:fld id="{CCF10D83-73B2-4D20-BE53-AA27B2521160}" type="slidenum">
              <a:rPr lang="de-DE" smtClean="0"/>
              <a:pPr/>
              <a:t>6</a:t>
            </a:fld>
            <a:endParaRPr lang="de-DE" dirty="0"/>
          </a:p>
        </p:txBody>
      </p:sp>
      <p:sp>
        <p:nvSpPr>
          <p:cNvPr id="8" name="Rechteck 7">
            <a:extLst>
              <a:ext uri="{FF2B5EF4-FFF2-40B4-BE49-F238E27FC236}">
                <a16:creationId xmlns:a16="http://schemas.microsoft.com/office/drawing/2014/main" id="{44A5352C-2783-1199-9D09-B031DF9F24DB}"/>
              </a:ext>
            </a:extLst>
          </p:cNvPr>
          <p:cNvSpPr/>
          <p:nvPr/>
        </p:nvSpPr>
        <p:spPr bwMode="gray">
          <a:xfrm>
            <a:off x="730359" y="2692544"/>
            <a:ext cx="2205346" cy="36997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000000"/>
              </a:solidFill>
              <a:latin typeface="Calibri" panose="020F0502020204030204" pitchFamily="34" charset="0"/>
            </a:endParaRPr>
          </a:p>
        </p:txBody>
      </p:sp>
      <p:sp>
        <p:nvSpPr>
          <p:cNvPr id="18" name="Textfeld 17">
            <a:extLst>
              <a:ext uri="{FF2B5EF4-FFF2-40B4-BE49-F238E27FC236}">
                <a16:creationId xmlns:a16="http://schemas.microsoft.com/office/drawing/2014/main" id="{6BC3FB02-02AD-9299-6AA9-298A59801477}"/>
              </a:ext>
            </a:extLst>
          </p:cNvPr>
          <p:cNvSpPr txBox="1"/>
          <p:nvPr/>
        </p:nvSpPr>
        <p:spPr bwMode="gray">
          <a:xfrm rot="16200000">
            <a:off x="51037" y="3869174"/>
            <a:ext cx="1574088" cy="215444"/>
          </a:xfrm>
          <a:prstGeom prst="rect">
            <a:avLst/>
          </a:prstGeom>
          <a:noFill/>
        </p:spPr>
        <p:txBody>
          <a:bodyPr vert="horz" wrap="square" lIns="0" tIns="0" rIns="0" bIns="0" rtlCol="0" anchor="t">
            <a:spAutoFit/>
          </a:bodyPr>
          <a:lstStyle/>
          <a:p>
            <a:pPr algn="ctr" rtl="0" eaLnBrk="1" fontAlgn="auto" hangingPunct="1">
              <a:lnSpc>
                <a:spcPct val="100000"/>
              </a:lnSpc>
              <a:spcBef>
                <a:spcPts val="600"/>
              </a:spcBef>
              <a:spcAft>
                <a:spcPts val="0"/>
              </a:spcAft>
              <a:buClr>
                <a:srgbClr val="00893D"/>
              </a:buClr>
            </a:pPr>
            <a:r>
              <a:rPr lang="de-DE" sz="1400">
                <a:solidFill>
                  <a:srgbClr val="C00000"/>
                </a:solidFill>
                <a:latin typeface="Calibri"/>
                <a:ea typeface="Calibri"/>
                <a:cs typeface="Calibri"/>
              </a:rPr>
              <a:t>Modellierung</a:t>
            </a:r>
            <a:endParaRPr lang="de-DE" sz="1400" b="0" i="0" u="none" baseline="0" dirty="0">
              <a:solidFill>
                <a:srgbClr val="C00000"/>
              </a:solidFill>
              <a:latin typeface="Calibri"/>
              <a:ea typeface="Calibri"/>
              <a:cs typeface="Calibri"/>
            </a:endParaRPr>
          </a:p>
        </p:txBody>
      </p:sp>
      <p:sp>
        <p:nvSpPr>
          <p:cNvPr id="20" name="Rechteck 19">
            <a:extLst>
              <a:ext uri="{FF2B5EF4-FFF2-40B4-BE49-F238E27FC236}">
                <a16:creationId xmlns:a16="http://schemas.microsoft.com/office/drawing/2014/main" id="{6F401872-601D-284D-A11F-011628B999B7}"/>
              </a:ext>
            </a:extLst>
          </p:cNvPr>
          <p:cNvSpPr/>
          <p:nvPr/>
        </p:nvSpPr>
        <p:spPr bwMode="gray">
          <a:xfrm>
            <a:off x="3031958" y="2692544"/>
            <a:ext cx="5197642" cy="369974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000000"/>
              </a:solidFill>
              <a:latin typeface="Calibri" panose="020F0502020204030204" pitchFamily="34" charset="0"/>
            </a:endParaRPr>
          </a:p>
        </p:txBody>
      </p:sp>
      <p:sp>
        <p:nvSpPr>
          <p:cNvPr id="21" name="Textfeld 20">
            <a:extLst>
              <a:ext uri="{FF2B5EF4-FFF2-40B4-BE49-F238E27FC236}">
                <a16:creationId xmlns:a16="http://schemas.microsoft.com/office/drawing/2014/main" id="{B3606A3F-DA9A-76E8-FF9C-045F004B8451}"/>
              </a:ext>
            </a:extLst>
          </p:cNvPr>
          <p:cNvSpPr txBox="1"/>
          <p:nvPr/>
        </p:nvSpPr>
        <p:spPr bwMode="gray">
          <a:xfrm>
            <a:off x="5095809" y="4763940"/>
            <a:ext cx="2309607" cy="215444"/>
          </a:xfrm>
          <a:prstGeom prst="rect">
            <a:avLst/>
          </a:prstGeom>
          <a:noFill/>
        </p:spPr>
        <p:txBody>
          <a:bodyPr vert="horz" wrap="none" lIns="0" tIns="0" rIns="0" bIns="0" rtlCol="0">
            <a:spAutoFit/>
          </a:bodyPr>
          <a:lstStyle/>
          <a:p>
            <a:pPr algn="l" rtl="0" eaLnBrk="1" fontAlgn="auto" hangingPunct="1">
              <a:lnSpc>
                <a:spcPct val="100000"/>
              </a:lnSpc>
              <a:spcBef>
                <a:spcPts val="600"/>
              </a:spcBef>
              <a:spcAft>
                <a:spcPts val="0"/>
              </a:spcAft>
              <a:buClr>
                <a:srgbClr val="00893D"/>
              </a:buClr>
            </a:pPr>
            <a:r>
              <a:rPr lang="de-DE" sz="1400" b="0" i="0" u="none" baseline="0" dirty="0">
                <a:solidFill>
                  <a:srgbClr val="7030A0"/>
                </a:solidFill>
                <a:latin typeface="Calibri" panose="020F0502020204030204" pitchFamily="34" charset="0"/>
              </a:rPr>
              <a:t>Aufbau der objektiven Funktion</a:t>
            </a:r>
          </a:p>
        </p:txBody>
      </p:sp>
      <p:sp>
        <p:nvSpPr>
          <p:cNvPr id="22" name="Rechteck 21">
            <a:extLst>
              <a:ext uri="{FF2B5EF4-FFF2-40B4-BE49-F238E27FC236}">
                <a16:creationId xmlns:a16="http://schemas.microsoft.com/office/drawing/2014/main" id="{5BB84F44-4647-160E-B3BE-6F53302B7C42}"/>
              </a:ext>
            </a:extLst>
          </p:cNvPr>
          <p:cNvSpPr/>
          <p:nvPr/>
        </p:nvSpPr>
        <p:spPr bwMode="gray">
          <a:xfrm>
            <a:off x="8325853" y="3483894"/>
            <a:ext cx="3135788" cy="2094525"/>
          </a:xfrm>
          <a:prstGeom prst="rect">
            <a:avLst/>
          </a:prstGeom>
          <a:noFill/>
          <a:ln w="28575">
            <a:solidFill>
              <a:srgbClr val="006E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000000"/>
              </a:solidFill>
              <a:latin typeface="Calibri" panose="020F0502020204030204" pitchFamily="34" charset="0"/>
            </a:endParaRPr>
          </a:p>
        </p:txBody>
      </p:sp>
      <p:sp>
        <p:nvSpPr>
          <p:cNvPr id="23" name="Textfeld 22">
            <a:extLst>
              <a:ext uri="{FF2B5EF4-FFF2-40B4-BE49-F238E27FC236}">
                <a16:creationId xmlns:a16="http://schemas.microsoft.com/office/drawing/2014/main" id="{1A4E1A8D-69F0-B7D9-F9BD-B52247E05CA3}"/>
              </a:ext>
            </a:extLst>
          </p:cNvPr>
          <p:cNvSpPr txBox="1"/>
          <p:nvPr/>
        </p:nvSpPr>
        <p:spPr bwMode="gray">
          <a:xfrm>
            <a:off x="8325853" y="2691322"/>
            <a:ext cx="3328736" cy="723275"/>
          </a:xfrm>
          <a:prstGeom prst="rect">
            <a:avLst/>
          </a:prstGeom>
          <a:noFill/>
        </p:spPr>
        <p:txBody>
          <a:bodyPr vert="horz" wrap="square" lIns="0" tIns="0" rIns="0" bIns="0" rtlCol="0">
            <a:spAutoFit/>
          </a:bodyPr>
          <a:lstStyle/>
          <a:p>
            <a:pPr algn="l" rtl="0" eaLnBrk="1" fontAlgn="auto" hangingPunct="1">
              <a:lnSpc>
                <a:spcPct val="100000"/>
              </a:lnSpc>
              <a:spcBef>
                <a:spcPts val="600"/>
              </a:spcBef>
              <a:spcAft>
                <a:spcPts val="0"/>
              </a:spcAft>
              <a:buClr>
                <a:srgbClr val="00893D"/>
              </a:buClr>
            </a:pPr>
            <a:r>
              <a:rPr lang="de-DE" sz="1400" b="0" i="0" u="none" baseline="0" dirty="0">
                <a:solidFill>
                  <a:srgbClr val="006E5D"/>
                </a:solidFill>
                <a:latin typeface="Calibri" panose="020F0502020204030204" pitchFamily="34" charset="0"/>
              </a:rPr>
              <a:t>Optimierung und Ergebnisse</a:t>
            </a:r>
          </a:p>
          <a:p>
            <a:pPr algn="l" rtl="0" eaLnBrk="1" fontAlgn="auto" hangingPunct="1">
              <a:lnSpc>
                <a:spcPct val="100000"/>
              </a:lnSpc>
              <a:spcBef>
                <a:spcPts val="600"/>
              </a:spcBef>
              <a:spcAft>
                <a:spcPts val="0"/>
              </a:spcAft>
              <a:buClr>
                <a:srgbClr val="00893D"/>
              </a:buClr>
            </a:pPr>
            <a:r>
              <a:rPr lang="de-DE" sz="1400" b="0" i="0" u="none" baseline="0" dirty="0">
                <a:solidFill>
                  <a:srgbClr val="006E5D"/>
                </a:solidFill>
                <a:latin typeface="Calibri" panose="020F0502020204030204" pitchFamily="34" charset="0"/>
              </a:rPr>
              <a:t>(beste Magnetgeometrie und Sensorposition sowie Kostenoptimierung)</a:t>
            </a:r>
          </a:p>
        </p:txBody>
      </p:sp>
    </p:spTree>
    <p:extLst>
      <p:ext uri="{BB962C8B-B14F-4D97-AF65-F5344CB8AC3E}">
        <p14:creationId xmlns:p14="http://schemas.microsoft.com/office/powerpoint/2010/main" val="1496932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nhaltsplatzhalter 17" descr="Ein Bild, das Diagramm, Kreis, Screenshot, Reihe enthält.&#10;&#10;Automatisch generierte Beschreibung">
            <a:extLst>
              <a:ext uri="{FF2B5EF4-FFF2-40B4-BE49-F238E27FC236}">
                <a16:creationId xmlns:a16="http://schemas.microsoft.com/office/drawing/2014/main" id="{AE19249A-1466-F7BD-B9C2-5D75E26AAB1A}"/>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378519" y="2396886"/>
            <a:ext cx="3619596" cy="1717914"/>
          </a:xfrm>
        </p:spPr>
      </p:pic>
      <p:sp>
        <p:nvSpPr>
          <p:cNvPr id="2" name="Textplatzhalter 1">
            <a:extLst>
              <a:ext uri="{FF2B5EF4-FFF2-40B4-BE49-F238E27FC236}">
                <a16:creationId xmlns:a16="http://schemas.microsoft.com/office/drawing/2014/main" id="{5F5FBA4C-827F-34B2-92BA-6BFB93461393}"/>
              </a:ext>
            </a:extLst>
          </p:cNvPr>
          <p:cNvSpPr>
            <a:spLocks noGrp="1"/>
          </p:cNvSpPr>
          <p:nvPr>
            <p:ph type="body" sz="quarter" idx="13"/>
          </p:nvPr>
        </p:nvSpPr>
        <p:spPr/>
        <p:txBody>
          <a:bodyPr/>
          <a:lstStyle/>
          <a:p>
            <a:r>
              <a:rPr lang="de-DE" dirty="0"/>
              <a:t>STEP I  Magnetfeldberechnung (für definierten Magneten)</a:t>
            </a:r>
          </a:p>
        </p:txBody>
      </p:sp>
      <p:sp>
        <p:nvSpPr>
          <p:cNvPr id="3" name="Titel 2">
            <a:extLst>
              <a:ext uri="{FF2B5EF4-FFF2-40B4-BE49-F238E27FC236}">
                <a16:creationId xmlns:a16="http://schemas.microsoft.com/office/drawing/2014/main" id="{400B0932-DE4D-DCBA-1CC8-E96BBB459D41}"/>
              </a:ext>
            </a:extLst>
          </p:cNvPr>
          <p:cNvSpPr>
            <a:spLocks noGrp="1"/>
          </p:cNvSpPr>
          <p:nvPr>
            <p:ph type="title"/>
          </p:nvPr>
        </p:nvSpPr>
        <p:spPr/>
        <p:txBody>
          <a:bodyPr/>
          <a:lstStyle/>
          <a:p>
            <a:r>
              <a:rPr lang="en-US" b="0" dirty="0"/>
              <a:t>Methods for calculating the axially magnetized cylindrical magnet</a:t>
            </a:r>
            <a:endParaRPr lang="de-DE" b="0" dirty="0"/>
          </a:p>
        </p:txBody>
      </p:sp>
      <p:sp>
        <p:nvSpPr>
          <p:cNvPr id="6" name="Foliennummernplatzhalter 5">
            <a:extLst>
              <a:ext uri="{FF2B5EF4-FFF2-40B4-BE49-F238E27FC236}">
                <a16:creationId xmlns:a16="http://schemas.microsoft.com/office/drawing/2014/main" id="{6C13E6F2-16E1-F47B-B39B-0EFA4623730A}"/>
              </a:ext>
            </a:extLst>
          </p:cNvPr>
          <p:cNvSpPr>
            <a:spLocks noGrp="1"/>
          </p:cNvSpPr>
          <p:nvPr>
            <p:ph type="sldNum" sz="quarter" idx="17"/>
          </p:nvPr>
        </p:nvSpPr>
        <p:spPr/>
        <p:txBody>
          <a:bodyPr/>
          <a:lstStyle/>
          <a:p>
            <a:fld id="{CCF10D83-73B2-4D20-BE53-AA27B2521160}" type="slidenum">
              <a:rPr lang="de-DE" smtClean="0"/>
              <a:pPr/>
              <a:t>7</a:t>
            </a:fld>
            <a:endParaRPr lang="de-DE" dirty="0"/>
          </a:p>
        </p:txBody>
      </p:sp>
      <p:sp>
        <p:nvSpPr>
          <p:cNvPr id="4" name="Rectangle 1">
            <a:extLst>
              <a:ext uri="{FF2B5EF4-FFF2-40B4-BE49-F238E27FC236}">
                <a16:creationId xmlns:a16="http://schemas.microsoft.com/office/drawing/2014/main" id="{289AADAC-9410-EC29-81D4-13FFBD255151}"/>
              </a:ext>
            </a:extLst>
          </p:cNvPr>
          <p:cNvSpPr>
            <a:spLocks noChangeArrowheads="1"/>
          </p:cNvSpPr>
          <p:nvPr/>
        </p:nvSpPr>
        <p:spPr bwMode="auto">
          <a:xfrm>
            <a:off x="631839" y="6057421"/>
            <a:ext cx="1092832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[1] E. P. </a:t>
            </a:r>
            <a:r>
              <a:rPr kumimoji="0" lang="de-DE" altLang="de-DE" sz="1100" b="0" u="none" strike="noStrike" cap="none" normalizeH="0" baseline="0" dirty="0" err="1">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Furnali</a:t>
            </a:r>
            <a:r>
              <a:rPr kumimoji="0" lang="de-DE" altLang="de-DE" sz="1100" b="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"Permanent Magnet and </a:t>
            </a:r>
            <a:r>
              <a:rPr kumimoji="0" lang="de-DE" altLang="de-DE" sz="1100" b="0" u="none" strike="noStrike" cap="none" normalizeH="0" baseline="0" dirty="0" err="1">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Electromechanical</a:t>
            </a:r>
            <a:r>
              <a:rPr kumimoji="0" lang="de-DE" altLang="de-DE" sz="1100" b="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Devices: Materials, Analysis, and  </a:t>
            </a:r>
            <a:r>
              <a:rPr kumimoji="0" lang="de-DE" altLang="de-DE" sz="1100" b="0" u="none" strike="noStrike" cap="none" normalizeH="0" baseline="0" dirty="0" err="1">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Applications</a:t>
            </a:r>
            <a:r>
              <a:rPr kumimoji="0" lang="de-DE" altLang="de-DE" sz="1100" b="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Academic Press, (2001) </a:t>
            </a:r>
            <a:endParaRPr kumimoji="0" lang="de-DE" altLang="zh-CN" sz="2400" b="0" u="none" strike="noStrike" cap="none" normalizeH="0" baseline="0" dirty="0">
              <a:ln>
                <a:noFill/>
              </a:ln>
              <a:solidFill>
                <a:schemeClr val="tx1"/>
              </a:solidFill>
              <a:effectLst/>
              <a:latin typeface="Arial" panose="020B0604020202020204" pitchFamily="34" charset="0"/>
            </a:endParaRPr>
          </a:p>
        </p:txBody>
      </p:sp>
      <p:sp>
        <p:nvSpPr>
          <p:cNvPr id="8" name="Textfeld 7">
            <a:extLst>
              <a:ext uri="{FF2B5EF4-FFF2-40B4-BE49-F238E27FC236}">
                <a16:creationId xmlns:a16="http://schemas.microsoft.com/office/drawing/2014/main" id="{5B9DC622-3B59-2AAD-6DDE-3C23074CD542}"/>
              </a:ext>
            </a:extLst>
          </p:cNvPr>
          <p:cNvSpPr txBox="1"/>
          <p:nvPr/>
        </p:nvSpPr>
        <p:spPr bwMode="gray">
          <a:xfrm>
            <a:off x="7559096" y="5000545"/>
            <a:ext cx="3806427" cy="246221"/>
          </a:xfrm>
          <a:prstGeom prst="rect">
            <a:avLst/>
          </a:prstGeom>
          <a:noFill/>
        </p:spPr>
        <p:txBody>
          <a:bodyPr vert="horz" wrap="none" lIns="0" tIns="0" rIns="0" bIns="0" rtlCol="0">
            <a:spAutoFit/>
          </a:bodyPr>
          <a:lstStyle/>
          <a:p>
            <a:pPr algn="l" rtl="0" eaLnBrk="1" fontAlgn="auto" hangingPunct="1">
              <a:lnSpc>
                <a:spcPct val="100000"/>
              </a:lnSpc>
              <a:spcBef>
                <a:spcPts val="600"/>
              </a:spcBef>
              <a:spcAft>
                <a:spcPts val="0"/>
              </a:spcAft>
              <a:buClr>
                <a:srgbClr val="00893D"/>
              </a:buClr>
            </a:pPr>
            <a:r>
              <a:rPr lang="de-DE" sz="1600" b="0" i="0" u="none" baseline="0" dirty="0">
                <a:solidFill>
                  <a:srgbClr val="000000"/>
                </a:solidFill>
                <a:latin typeface="Calibri" panose="020F0502020204030204" pitchFamily="34" charset="0"/>
              </a:rPr>
              <a:t>(c) Analytische Gleichungen, Ableitung aus [1]</a:t>
            </a:r>
          </a:p>
        </p:txBody>
      </p:sp>
      <p:sp>
        <p:nvSpPr>
          <p:cNvPr id="10" name="Textfeld 9">
            <a:extLst>
              <a:ext uri="{FF2B5EF4-FFF2-40B4-BE49-F238E27FC236}">
                <a16:creationId xmlns:a16="http://schemas.microsoft.com/office/drawing/2014/main" id="{A7DF6F87-90DD-2935-6B4D-62D9CBF1F518}"/>
              </a:ext>
            </a:extLst>
          </p:cNvPr>
          <p:cNvSpPr txBox="1"/>
          <p:nvPr/>
        </p:nvSpPr>
        <p:spPr bwMode="gray">
          <a:xfrm>
            <a:off x="4269445" y="5000545"/>
            <a:ext cx="1420517" cy="246221"/>
          </a:xfrm>
          <a:prstGeom prst="rect">
            <a:avLst/>
          </a:prstGeom>
          <a:noFill/>
        </p:spPr>
        <p:txBody>
          <a:bodyPr vert="horz" wrap="none" lIns="0" tIns="0" rIns="0" bIns="0" rtlCol="0">
            <a:spAutoFit/>
          </a:bodyPr>
          <a:lstStyle/>
          <a:p>
            <a:pPr algn="l" rtl="0" eaLnBrk="1" fontAlgn="auto" hangingPunct="1">
              <a:lnSpc>
                <a:spcPct val="100000"/>
              </a:lnSpc>
              <a:spcBef>
                <a:spcPts val="600"/>
              </a:spcBef>
              <a:spcAft>
                <a:spcPts val="0"/>
              </a:spcAft>
              <a:buClr>
                <a:srgbClr val="00893D"/>
              </a:buClr>
            </a:pPr>
            <a:r>
              <a:rPr lang="de-DE" sz="1600" b="0" i="0" u="none" baseline="0" dirty="0">
                <a:solidFill>
                  <a:srgbClr val="000000"/>
                </a:solidFill>
                <a:latin typeface="Calibri" panose="020F0502020204030204" pitchFamily="34" charset="0"/>
              </a:rPr>
              <a:t>(b) FEM-Ergebnis</a:t>
            </a:r>
          </a:p>
        </p:txBody>
      </p:sp>
      <p:sp>
        <p:nvSpPr>
          <p:cNvPr id="12" name="Textfeld 11">
            <a:extLst>
              <a:ext uri="{FF2B5EF4-FFF2-40B4-BE49-F238E27FC236}">
                <a16:creationId xmlns:a16="http://schemas.microsoft.com/office/drawing/2014/main" id="{10D0F4E3-0DB0-FEEB-FEE0-9E521B7A8013}"/>
              </a:ext>
            </a:extLst>
          </p:cNvPr>
          <p:cNvSpPr txBox="1"/>
          <p:nvPr/>
        </p:nvSpPr>
        <p:spPr bwMode="gray">
          <a:xfrm>
            <a:off x="1029632" y="5000545"/>
            <a:ext cx="1979426" cy="246221"/>
          </a:xfrm>
          <a:prstGeom prst="rect">
            <a:avLst/>
          </a:prstGeom>
          <a:noFill/>
        </p:spPr>
        <p:txBody>
          <a:bodyPr vert="horz" wrap="square" lIns="0" tIns="0" rIns="0" bIns="0" rtlCol="0">
            <a:spAutoFit/>
          </a:bodyPr>
          <a:lstStyle/>
          <a:p>
            <a:pPr algn="l" rtl="0" eaLnBrk="1" fontAlgn="auto" hangingPunct="1">
              <a:lnSpc>
                <a:spcPct val="100000"/>
              </a:lnSpc>
              <a:spcBef>
                <a:spcPts val="600"/>
              </a:spcBef>
              <a:spcAft>
                <a:spcPts val="0"/>
              </a:spcAft>
              <a:buClr>
                <a:srgbClr val="00893D"/>
              </a:buClr>
            </a:pPr>
            <a:r>
              <a:rPr lang="de-DE" sz="1600" b="0" i="0" u="none" baseline="0" dirty="0">
                <a:solidFill>
                  <a:srgbClr val="000000"/>
                </a:solidFill>
                <a:latin typeface="Calibri" panose="020F0502020204030204" pitchFamily="34" charset="0"/>
              </a:rPr>
              <a:t>(a) Darstellung </a:t>
            </a:r>
            <a:r>
              <a:rPr lang="de-DE" sz="1600" dirty="0">
                <a:solidFill>
                  <a:srgbClr val="000000"/>
                </a:solidFill>
                <a:latin typeface="Calibri" panose="020F0502020204030204" pitchFamily="34" charset="0"/>
              </a:rPr>
              <a:t>M</a:t>
            </a:r>
            <a:r>
              <a:rPr lang="de-DE" sz="1600" b="0" i="0" u="none" baseline="0" dirty="0">
                <a:solidFill>
                  <a:srgbClr val="000000"/>
                </a:solidFill>
                <a:latin typeface="Calibri" panose="020F0502020204030204" pitchFamily="34" charset="0"/>
              </a:rPr>
              <a:t>agnet</a:t>
            </a:r>
          </a:p>
        </p:txBody>
      </p:sp>
      <p:sp>
        <p:nvSpPr>
          <p:cNvPr id="13" name="Rechteck 12">
            <a:extLst>
              <a:ext uri="{FF2B5EF4-FFF2-40B4-BE49-F238E27FC236}">
                <a16:creationId xmlns:a16="http://schemas.microsoft.com/office/drawing/2014/main" id="{E881710F-093B-ED04-910F-E2F1FFEC38D8}"/>
              </a:ext>
            </a:extLst>
          </p:cNvPr>
          <p:cNvSpPr/>
          <p:nvPr/>
        </p:nvSpPr>
        <p:spPr bwMode="gray">
          <a:xfrm>
            <a:off x="3932701" y="1613078"/>
            <a:ext cx="3023684" cy="3920045"/>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000000"/>
              </a:solidFill>
              <a:latin typeface="Calibri" panose="020F0502020204030204" pitchFamily="34" charset="0"/>
            </a:endParaRPr>
          </a:p>
        </p:txBody>
      </p:sp>
      <p:sp>
        <p:nvSpPr>
          <p:cNvPr id="16" name="Rechteck 15">
            <a:extLst>
              <a:ext uri="{FF2B5EF4-FFF2-40B4-BE49-F238E27FC236}">
                <a16:creationId xmlns:a16="http://schemas.microsoft.com/office/drawing/2014/main" id="{D0E3333F-5CA9-62C9-7050-97FF928C51D0}"/>
              </a:ext>
            </a:extLst>
          </p:cNvPr>
          <p:cNvSpPr/>
          <p:nvPr/>
        </p:nvSpPr>
        <p:spPr bwMode="gray">
          <a:xfrm>
            <a:off x="6956385" y="1613077"/>
            <a:ext cx="4815030" cy="3920046"/>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000000"/>
              </a:solidFill>
              <a:latin typeface="Calibri" panose="020F0502020204030204" pitchFamily="34" charset="0"/>
            </a:endParaRPr>
          </a:p>
        </p:txBody>
      </p:sp>
      <p:sp>
        <p:nvSpPr>
          <p:cNvPr id="17" name="Rechteck 16">
            <a:extLst>
              <a:ext uri="{FF2B5EF4-FFF2-40B4-BE49-F238E27FC236}">
                <a16:creationId xmlns:a16="http://schemas.microsoft.com/office/drawing/2014/main" id="{0774443F-55AC-1408-CD46-98B766800037}"/>
              </a:ext>
            </a:extLst>
          </p:cNvPr>
          <p:cNvSpPr/>
          <p:nvPr/>
        </p:nvSpPr>
        <p:spPr bwMode="gray">
          <a:xfrm>
            <a:off x="466875" y="1612176"/>
            <a:ext cx="3465826" cy="3920045"/>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400" b="0" i="0" u="none" baseline="0" dirty="0">
              <a:solidFill>
                <a:srgbClr val="000000"/>
              </a:solidFill>
              <a:latin typeface="Calibri" panose="020F0502020204030204" pitchFamily="34" charset="0"/>
            </a:endParaRPr>
          </a:p>
        </p:txBody>
      </p:sp>
      <p:pic>
        <p:nvPicPr>
          <p:cNvPr id="20" name="Grafik 19" descr="Ein Bild, das Screenshot, Farbigkeit, Text, Kreis enthält.&#10;&#10;Automatisch generierte Beschreibung">
            <a:extLst>
              <a:ext uri="{FF2B5EF4-FFF2-40B4-BE49-F238E27FC236}">
                <a16:creationId xmlns:a16="http://schemas.microsoft.com/office/drawing/2014/main" id="{7F45BC67-3F03-809D-DBEF-1A6172117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1376" y="1755066"/>
            <a:ext cx="2809789" cy="2587476"/>
          </a:xfrm>
          <a:prstGeom prst="rect">
            <a:avLst/>
          </a:prstGeom>
        </p:spPr>
      </p:pic>
      <p:pic>
        <p:nvPicPr>
          <p:cNvPr id="22" name="Grafik 21">
            <a:extLst>
              <a:ext uri="{FF2B5EF4-FFF2-40B4-BE49-F238E27FC236}">
                <a16:creationId xmlns:a16="http://schemas.microsoft.com/office/drawing/2014/main" id="{58A2394E-27EF-890E-32E0-71D5453AF831}"/>
              </a:ext>
            </a:extLst>
          </p:cNvPr>
          <p:cNvPicPr>
            <a:picLocks noChangeAspect="1"/>
          </p:cNvPicPr>
          <p:nvPr/>
        </p:nvPicPr>
        <p:blipFill>
          <a:blip r:embed="rId5"/>
          <a:stretch>
            <a:fillRect/>
          </a:stretch>
        </p:blipFill>
        <p:spPr>
          <a:xfrm>
            <a:off x="7148061" y="1808072"/>
            <a:ext cx="4494679" cy="2986160"/>
          </a:xfrm>
          <a:prstGeom prst="rect">
            <a:avLst/>
          </a:prstGeom>
        </p:spPr>
      </p:pic>
    </p:spTree>
    <p:extLst>
      <p:ext uri="{BB962C8B-B14F-4D97-AF65-F5344CB8AC3E}">
        <p14:creationId xmlns:p14="http://schemas.microsoft.com/office/powerpoint/2010/main" val="237437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Inhaltsplatzhalter 13">
            <a:extLst>
              <a:ext uri="{FF2B5EF4-FFF2-40B4-BE49-F238E27FC236}">
                <a16:creationId xmlns:a16="http://schemas.microsoft.com/office/drawing/2014/main" id="{BCC946BA-1464-A957-5D6D-23DDCD99AC77}"/>
              </a:ext>
            </a:extLst>
          </p:cNvPr>
          <p:cNvSpPr>
            <a:spLocks noGrp="1"/>
          </p:cNvSpPr>
          <p:nvPr>
            <p:ph sz="quarter" idx="14"/>
          </p:nvPr>
        </p:nvSpPr>
        <p:spPr>
          <a:xfrm>
            <a:off x="503964" y="1339985"/>
            <a:ext cx="6742083" cy="4679950"/>
          </a:xfrm>
        </p:spPr>
        <p:txBody>
          <a:bodyPr/>
          <a:lstStyle>
            <a:lvl1pPr>
              <a:buClr>
                <a:srgbClr val="006E5D"/>
              </a:buClr>
              <a:buSzPct val="100000"/>
              <a:buFont typeface="Calibri" panose="020F0502020204030204" pitchFamily="34" charset="0"/>
              <a:buChar char="•"/>
            </a:lvl1pPr>
            <a:lvl2pPr>
              <a:buClr>
                <a:srgbClr val="006E5D"/>
              </a:buClr>
              <a:buSzPct val="100000"/>
              <a:buFont typeface="Calibri" panose="020F0502020204030204" pitchFamily="34" charset="0"/>
              <a:buChar char="•"/>
            </a:lvl2pPr>
            <a:lvl3pPr>
              <a:buClr>
                <a:schemeClr val="tx1"/>
              </a:buClr>
              <a:buSzPct val="100000"/>
              <a:buFont typeface="Symbol" panose="05050102010706020507" pitchFamily="18" charset="2"/>
              <a:buChar char="-"/>
            </a:lvl3pPr>
            <a:lvl4pPr>
              <a:buClrTx/>
              <a:buFont typeface="Calibri" panose="020F0502020204030204" pitchFamily="34" charset="0"/>
              <a:buChar char="–"/>
            </a:lvl4pPr>
            <a:lvl5pPr>
              <a:buClrTx/>
              <a:buFont typeface="Calibri" panose="020F0502020204030204" pitchFamily="34" charset="0"/>
              <a:buChar char="–"/>
            </a:lvl5pPr>
            <a:lvl6pPr>
              <a:buClrTx/>
              <a:buFont typeface="Calibri" panose="020F0502020204030204" pitchFamily="34" charset="0"/>
              <a:buChar char="–"/>
            </a:lvl6pPr>
            <a:lvl7pPr>
              <a:buClrTx/>
              <a:buFont typeface="Calibri" panose="020F0502020204030204" pitchFamily="34" charset="0"/>
              <a:buChar char="–"/>
            </a:lvl7pPr>
            <a:lvl8pPr>
              <a:buClrTx/>
              <a:buFont typeface="Calibri" panose="020F0502020204030204" pitchFamily="34" charset="0"/>
              <a:buChar char="–"/>
            </a:lvl8pPr>
            <a:lvl9pPr>
              <a:buClrTx/>
              <a:buFont typeface="Calibri" panose="020F0502020204030204" pitchFamily="34" charset="0"/>
              <a:buChar char="–"/>
            </a:lvl9pPr>
          </a:lstStyle>
          <a:p>
            <a:pPr marL="285750" indent="-285750"/>
            <a:r>
              <a:rPr lang="de-DE" sz="1600" dirty="0"/>
              <a:t>rotationssymmetrisches Problem </a:t>
            </a:r>
            <a:r>
              <a:rPr lang="de-DE" sz="1600" dirty="0">
                <a:solidFill>
                  <a:srgbClr val="000000"/>
                </a:solidFill>
                <a:effectLst/>
                <a:latin typeface="Arial" panose="020B0604020202020204" pitchFamily="34" charset="0"/>
                <a:ea typeface="SimSun" panose="02010600030101010101" pitchFamily="2" charset="-122"/>
                <a:cs typeface="Arial" panose="020B0604020202020204" pitchFamily="34" charset="0"/>
              </a:rPr>
              <a:t>→</a:t>
            </a:r>
            <a:r>
              <a:rPr lang="de-DE" sz="1600" dirty="0"/>
              <a:t> nur Berechnung des radialen (B</a:t>
            </a:r>
            <a:r>
              <a:rPr lang="de-DE" sz="1600" baseline="-25000" dirty="0"/>
              <a:t>r</a:t>
            </a:r>
            <a:r>
              <a:rPr lang="de-DE" sz="1600" dirty="0"/>
              <a:t>) und </a:t>
            </a:r>
            <a:r>
              <a:rPr lang="de-DE" sz="1600" dirty="0" err="1"/>
              <a:t>Winkelkomonente</a:t>
            </a:r>
            <a:r>
              <a:rPr lang="de-DE" sz="1600" dirty="0"/>
              <a:t> (B</a:t>
            </a:r>
            <a:r>
              <a:rPr lang="el-GR" sz="1600" baseline="-25000" dirty="0"/>
              <a:t>θ</a:t>
            </a:r>
            <a:r>
              <a:rPr lang="de-DE" sz="1600" dirty="0"/>
              <a:t>) des Magnetfeldes</a:t>
            </a:r>
          </a:p>
          <a:p>
            <a:pPr marL="285750" indent="-285750"/>
            <a:r>
              <a:rPr lang="de-DE" sz="1600" dirty="0"/>
              <a:t>Analytische Ergebnisse mit gegebenen </a:t>
            </a:r>
            <a:r>
              <a:rPr lang="de-DE" sz="1600" dirty="0" err="1"/>
              <a:t>r</a:t>
            </a:r>
            <a:r>
              <a:rPr lang="de-DE" sz="1600" baseline="-25000" dirty="0" err="1"/>
              <a:t>M</a:t>
            </a:r>
            <a:r>
              <a:rPr lang="de-DE" sz="1600" dirty="0"/>
              <a:t> und </a:t>
            </a:r>
            <a:r>
              <a:rPr lang="de-DE" sz="1600" dirty="0" err="1"/>
              <a:t>z</a:t>
            </a:r>
            <a:r>
              <a:rPr lang="de-DE" sz="1600" baseline="-25000" dirty="0" err="1"/>
              <a:t>M</a:t>
            </a:r>
            <a:r>
              <a:rPr lang="de-DE" sz="1600" dirty="0"/>
              <a:t> ähneln den FEM-Ergebnissen </a:t>
            </a:r>
          </a:p>
          <a:p>
            <a:pPr marL="285750" indent="-285750"/>
            <a:r>
              <a:rPr lang="de-DE" sz="1600" dirty="0"/>
              <a:t>Parameter α (x-Achse) für den relativen Messabstand:</a:t>
            </a:r>
          </a:p>
          <a:p>
            <a:pPr marL="285750" indent="-285750"/>
            <a:endParaRPr lang="de-DE" sz="1600" dirty="0"/>
          </a:p>
          <a:p>
            <a:pPr marL="0" marR="0" lvl="0" indent="0" algn="l" defTabSz="914400" rtl="0" eaLnBrk="1" fontAlgn="auto" latinLnBrk="0" hangingPunct="1">
              <a:lnSpc>
                <a:spcPct val="100000"/>
              </a:lnSpc>
              <a:spcBef>
                <a:spcPts val="0"/>
              </a:spcBef>
              <a:spcAft>
                <a:spcPts val="0"/>
              </a:spcAft>
              <a:buNone/>
              <a:tabLst/>
              <a:defRPr/>
            </a:pPr>
            <a:endParaRPr kumimoji="0" lang="de-DE" sz="1600" b="1"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None/>
              <a:tabLst/>
              <a:defRPr/>
            </a:pPr>
            <a:endParaRPr kumimoji="0" lang="de-DE" sz="1600" b="1"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285750" indent="-285750"/>
            <a:endParaRPr lang="de-DE" sz="1600" dirty="0"/>
          </a:p>
          <a:p>
            <a:pPr marL="285750" indent="-285750"/>
            <a:endParaRPr lang="de-DE" sz="1600" dirty="0"/>
          </a:p>
          <a:p>
            <a:pPr lvl="1" indent="0">
              <a:buNone/>
            </a:pPr>
            <a:endParaRPr lang="de-DE" sz="1600" dirty="0"/>
          </a:p>
          <a:p>
            <a:pPr lvl="1" indent="0">
              <a:buNone/>
            </a:pPr>
            <a:endParaRPr lang="de-DE" sz="1600" dirty="0"/>
          </a:p>
          <a:p>
            <a:pPr lvl="1" indent="0">
              <a:buNone/>
            </a:pPr>
            <a:endParaRPr lang="de-DE" sz="1600" dirty="0"/>
          </a:p>
          <a:p>
            <a:pPr lvl="1" indent="0">
              <a:buNone/>
            </a:pPr>
            <a:endParaRPr lang="de-DE" sz="1600" dirty="0"/>
          </a:p>
          <a:p>
            <a:pPr marL="285750" indent="-285750"/>
            <a:r>
              <a:rPr lang="de-DE" dirty="0"/>
              <a:t>Analyse des Einflusses der </a:t>
            </a:r>
            <a:r>
              <a:rPr lang="de-DE" dirty="0" err="1"/>
              <a:t>Koaxialität</a:t>
            </a:r>
            <a:r>
              <a:rPr lang="de-DE" dirty="0"/>
              <a:t> </a:t>
            </a:r>
            <a:br>
              <a:rPr lang="de-DE" dirty="0"/>
            </a:br>
            <a:r>
              <a:rPr lang="de-DE" dirty="0"/>
              <a:t>Parameter </a:t>
            </a:r>
            <a:r>
              <a:rPr lang="de-DE" dirty="0" err="1"/>
              <a:t>x</a:t>
            </a:r>
            <a:r>
              <a:rPr lang="de-DE" baseline="-25000" dirty="0" err="1"/>
              <a:t>V</a:t>
            </a:r>
            <a:r>
              <a:rPr lang="de-DE" dirty="0"/>
              <a:t> zeigt die Verschiebung zwischen z-Achse und Rotationsachse der Sensorposition</a:t>
            </a:r>
            <a:endParaRPr lang="de-DE" baseline="-25000" dirty="0"/>
          </a:p>
        </p:txBody>
      </p:sp>
      <p:pic>
        <p:nvPicPr>
          <p:cNvPr id="4" name="Inhaltsplatzhalter 17" descr="Ein Bild, das Diagramm, Kreis, Screenshot, Reihe enthält.&#10;&#10;Automatisch generierte Beschreibung">
            <a:extLst>
              <a:ext uri="{FF2B5EF4-FFF2-40B4-BE49-F238E27FC236}">
                <a16:creationId xmlns:a16="http://schemas.microsoft.com/office/drawing/2014/main" id="{AB1A5876-40FB-AD06-9B56-8F0A9F9C1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823082" y="2452305"/>
            <a:ext cx="5706789" cy="2652645"/>
          </a:xfrm>
          <a:prstGeom prst="rect">
            <a:avLst/>
          </a:prstGeom>
        </p:spPr>
      </p:pic>
      <p:sp>
        <p:nvSpPr>
          <p:cNvPr id="2" name="Textplatzhalter 1">
            <a:extLst>
              <a:ext uri="{FF2B5EF4-FFF2-40B4-BE49-F238E27FC236}">
                <a16:creationId xmlns:a16="http://schemas.microsoft.com/office/drawing/2014/main" id="{3DA4EA29-6A5D-B38B-40DB-05E501713F9F}"/>
              </a:ext>
            </a:extLst>
          </p:cNvPr>
          <p:cNvSpPr>
            <a:spLocks noGrp="1"/>
          </p:cNvSpPr>
          <p:nvPr>
            <p:ph type="body" sz="quarter" idx="13"/>
          </p:nvPr>
        </p:nvSpPr>
        <p:spPr/>
        <p:txBody>
          <a:bodyPr/>
          <a:lstStyle/>
          <a:p>
            <a:r>
              <a:rPr lang="de-DE" dirty="0"/>
              <a:t>STEP I  </a:t>
            </a:r>
            <a:r>
              <a:rPr lang="en-US" dirty="0"/>
              <a:t>Magnetic Field Calculation (for defined magnets)</a:t>
            </a:r>
          </a:p>
        </p:txBody>
      </p:sp>
      <p:sp>
        <p:nvSpPr>
          <p:cNvPr id="3" name="Titel 2">
            <a:extLst>
              <a:ext uri="{FF2B5EF4-FFF2-40B4-BE49-F238E27FC236}">
                <a16:creationId xmlns:a16="http://schemas.microsoft.com/office/drawing/2014/main" id="{230E4B15-7280-948C-DF91-F9028902D94F}"/>
              </a:ext>
            </a:extLst>
          </p:cNvPr>
          <p:cNvSpPr>
            <a:spLocks noGrp="1"/>
          </p:cNvSpPr>
          <p:nvPr>
            <p:ph type="title"/>
          </p:nvPr>
        </p:nvSpPr>
        <p:spPr/>
        <p:txBody>
          <a:bodyPr/>
          <a:lstStyle/>
          <a:p>
            <a:r>
              <a:rPr lang="de-DE" dirty="0"/>
              <a:t>Magnetfeldanalyse</a:t>
            </a:r>
          </a:p>
        </p:txBody>
      </p:sp>
      <p:sp>
        <p:nvSpPr>
          <p:cNvPr id="6" name="Foliennummernplatzhalter 5">
            <a:extLst>
              <a:ext uri="{FF2B5EF4-FFF2-40B4-BE49-F238E27FC236}">
                <a16:creationId xmlns:a16="http://schemas.microsoft.com/office/drawing/2014/main" id="{92329766-C772-BA62-C51B-A25A1B145EAE}"/>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10D83-73B2-4D20-BE53-AA27B2521160}" type="slidenum">
              <a:rPr kumimoji="0" lang="de-DE" sz="900" b="0" i="0" u="none" strike="noStrike" kern="1200" cap="none" spc="0" normalizeH="0" baseline="0" noProof="0" smtClean="0">
                <a:ln>
                  <a:noFill/>
                </a:ln>
                <a:solidFill>
                  <a:srgbClr val="262626"/>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900" b="0" i="0" u="none" strike="noStrike" kern="1200" cap="none" spc="0" normalizeH="0" baseline="0" noProof="0" dirty="0">
              <a:ln>
                <a:noFill/>
              </a:ln>
              <a:solidFill>
                <a:srgbClr val="262626"/>
              </a:solidFill>
              <a:effectLst/>
              <a:uLnTx/>
              <a:uFillTx/>
              <a:latin typeface="Calibri" panose="020F0502020204030204"/>
              <a:ea typeface="+mn-ea"/>
              <a:cs typeface="+mn-cs"/>
            </a:endParaRPr>
          </a:p>
        </p:txBody>
      </p:sp>
      <p:sp>
        <p:nvSpPr>
          <p:cNvPr id="34" name="Textfeld 33">
            <a:extLst>
              <a:ext uri="{FF2B5EF4-FFF2-40B4-BE49-F238E27FC236}">
                <a16:creationId xmlns:a16="http://schemas.microsoft.com/office/drawing/2014/main" id="{D4AF0B9A-81B8-3212-68A1-0B01B4D099B1}"/>
              </a:ext>
            </a:extLst>
          </p:cNvPr>
          <p:cNvSpPr txBox="1"/>
          <p:nvPr/>
        </p:nvSpPr>
        <p:spPr bwMode="gray">
          <a:xfrm>
            <a:off x="7844781" y="3321278"/>
            <a:ext cx="1062086" cy="215444"/>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600"/>
              </a:spcBef>
              <a:spcAft>
                <a:spcPts val="0"/>
              </a:spcAft>
              <a:buClr>
                <a:srgbClr val="00893D"/>
              </a:buClr>
              <a:buSzTx/>
              <a:buFontTx/>
              <a:buNone/>
              <a:tabLst/>
              <a:defRPr/>
            </a:pPr>
            <a:r>
              <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(e) Ergebnisse </a:t>
            </a:r>
          </a:p>
        </p:txBody>
      </p:sp>
      <p:sp>
        <p:nvSpPr>
          <p:cNvPr id="35" name="Textfeld 34">
            <a:extLst>
              <a:ext uri="{FF2B5EF4-FFF2-40B4-BE49-F238E27FC236}">
                <a16:creationId xmlns:a16="http://schemas.microsoft.com/office/drawing/2014/main" id="{388B1207-B4EA-2424-15F5-C9A929B8EA81}"/>
              </a:ext>
            </a:extLst>
          </p:cNvPr>
          <p:cNvSpPr txBox="1"/>
          <p:nvPr/>
        </p:nvSpPr>
        <p:spPr bwMode="gray">
          <a:xfrm>
            <a:off x="7832215" y="6217831"/>
            <a:ext cx="2143023" cy="215444"/>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600"/>
              </a:spcBef>
              <a:spcAft>
                <a:spcPts val="0"/>
              </a:spcAft>
              <a:buClr>
                <a:srgbClr val="00893D"/>
              </a:buClr>
              <a:buSzTx/>
              <a:buFontTx/>
              <a:buNone/>
              <a:tabLst/>
              <a:defRPr/>
            </a:pPr>
            <a:r>
              <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 Validation der Berechnung</a:t>
            </a:r>
          </a:p>
        </p:txBody>
      </p:sp>
      <p:pic>
        <p:nvPicPr>
          <p:cNvPr id="9" name="Grafik 8">
            <a:extLst>
              <a:ext uri="{FF2B5EF4-FFF2-40B4-BE49-F238E27FC236}">
                <a16:creationId xmlns:a16="http://schemas.microsoft.com/office/drawing/2014/main" id="{0335C6AB-AEF7-BE6D-9866-90A5632B1E69}"/>
              </a:ext>
            </a:extLst>
          </p:cNvPr>
          <p:cNvPicPr>
            <a:picLocks noChangeAspect="1"/>
          </p:cNvPicPr>
          <p:nvPr/>
        </p:nvPicPr>
        <p:blipFill>
          <a:blip r:embed="rId4"/>
          <a:stretch>
            <a:fillRect/>
          </a:stretch>
        </p:blipFill>
        <p:spPr>
          <a:xfrm>
            <a:off x="8279817" y="4199099"/>
            <a:ext cx="2431324" cy="1503928"/>
          </a:xfrm>
          <a:prstGeom prst="rect">
            <a:avLst/>
          </a:prstGeom>
        </p:spPr>
      </p:pic>
      <p:pic>
        <p:nvPicPr>
          <p:cNvPr id="7" name="Grafik 6">
            <a:extLst>
              <a:ext uri="{FF2B5EF4-FFF2-40B4-BE49-F238E27FC236}">
                <a16:creationId xmlns:a16="http://schemas.microsoft.com/office/drawing/2014/main" id="{99D3DFAF-C2A2-6CAC-7F6C-1973C5E1B47E}"/>
              </a:ext>
            </a:extLst>
          </p:cNvPr>
          <p:cNvPicPr>
            <a:picLocks noChangeAspect="1"/>
          </p:cNvPicPr>
          <p:nvPr/>
        </p:nvPicPr>
        <p:blipFill>
          <a:blip r:embed="rId5"/>
          <a:stretch>
            <a:fillRect/>
          </a:stretch>
        </p:blipFill>
        <p:spPr>
          <a:xfrm>
            <a:off x="7488919" y="3729327"/>
            <a:ext cx="3897861" cy="2443473"/>
          </a:xfrm>
          <a:prstGeom prst="rect">
            <a:avLst/>
          </a:prstGeom>
        </p:spPr>
      </p:pic>
      <p:sp>
        <p:nvSpPr>
          <p:cNvPr id="10" name="Textfeld 9">
            <a:extLst>
              <a:ext uri="{FF2B5EF4-FFF2-40B4-BE49-F238E27FC236}">
                <a16:creationId xmlns:a16="http://schemas.microsoft.com/office/drawing/2014/main" id="{F78253DD-52D5-6FA5-F74A-64E38855D431}"/>
              </a:ext>
            </a:extLst>
          </p:cNvPr>
          <p:cNvSpPr txBox="1"/>
          <p:nvPr/>
        </p:nvSpPr>
        <p:spPr bwMode="gray">
          <a:xfrm>
            <a:off x="2581101" y="4951063"/>
            <a:ext cx="2190750" cy="307777"/>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600"/>
              </a:spcBef>
              <a:spcAft>
                <a:spcPts val="0"/>
              </a:spcAft>
              <a:buClr>
                <a:srgbClr val="00893D"/>
              </a:buClr>
              <a:buSzTx/>
              <a:buFontTx/>
              <a:buNone/>
              <a:tabLst/>
              <a:defRPr/>
            </a:pPr>
            <a:r>
              <a:rPr kumimoji="0" lang="de-DE" sz="2000" b="0" i="0" u="none" strike="noStrike" kern="1200" cap="none" spc="0" normalizeH="0" baseline="0" noProof="0" dirty="0">
                <a:ln>
                  <a:noFill/>
                </a:ln>
                <a:solidFill>
                  <a:srgbClr val="262626"/>
                </a:solidFill>
                <a:effectLst/>
                <a:uLnTx/>
                <a:uFillTx/>
                <a:latin typeface="Calibri" panose="020F0502020204030204"/>
                <a:ea typeface="+mn-ea"/>
                <a:cs typeface="+mn-cs"/>
              </a:rPr>
              <a:t> </a:t>
            </a:r>
            <a:r>
              <a:rPr kumimoji="0" lang="de-DE" sz="1400" b="0" i="0" u="none" strike="noStrike" kern="1200" cap="none" spc="0" normalizeH="0" baseline="0" noProof="0" dirty="0">
                <a:ln>
                  <a:noFill/>
                </a:ln>
                <a:solidFill>
                  <a:srgbClr val="262626"/>
                </a:solidFill>
                <a:effectLst/>
                <a:uLnTx/>
                <a:uFillTx/>
                <a:latin typeface="Calibri" panose="020F0502020204030204"/>
                <a:ea typeface="+mn-ea"/>
                <a:cs typeface="+mn-cs"/>
              </a:rPr>
              <a:t>(d) Darstellung Magnet</a:t>
            </a:r>
            <a:endParaRPr kumimoji="0" lang="de-DE"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484695EE-9552-CA5C-6EAE-D34A74B13697}"/>
                  </a:ext>
                </a:extLst>
              </p:cNvPr>
              <p:cNvSpPr txBox="1"/>
              <p:nvPr/>
            </p:nvSpPr>
            <p:spPr bwMode="gray">
              <a:xfrm>
                <a:off x="5134115" y="2141439"/>
                <a:ext cx="1034809" cy="754374"/>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600"/>
                  </a:spcBef>
                  <a:spcAft>
                    <a:spcPts val="0"/>
                  </a:spcAft>
                  <a:buClr>
                    <a:srgbClr val="00893D"/>
                  </a:buClr>
                  <a:buSzTx/>
                  <a:buFontTx/>
                  <a:buNone/>
                  <a:tabLst/>
                  <a:defRPr/>
                </a:pPr>
                <a14:m>
                  <m:oMathPara xmlns:m="http://schemas.openxmlformats.org/officeDocument/2006/math">
                    <m:oMathParaPr>
                      <m:jc m:val="centerGroup"/>
                    </m:oMathParaPr>
                    <m:oMath xmlns:m="http://schemas.openxmlformats.org/officeDocument/2006/math">
                      <m:r>
                        <m:rPr>
                          <m:sty m:val="p"/>
                        </m:rP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α</m:t>
                      </m:r>
                      <m: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m:t>
                      </m:r>
                      <m:f>
                        <m:fPr>
                          <m:ctrlPr>
                            <a:rPr kumimoji="0" lang="de-DE" sz="16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fPr>
                        <m:num>
                          <m:r>
                            <m:rPr>
                              <m:sty m:val="p"/>
                            </m:rP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r</m:t>
                          </m:r>
                        </m:num>
                        <m:den>
                          <m:sSub>
                            <m:sSubPr>
                              <m:ctrlPr>
                                <a:rPr kumimoji="0" lang="de-DE" sz="1600" b="1" i="1" u="none" strike="noStrike" kern="1200" cap="none" spc="0" normalizeH="0" baseline="0" noProof="0">
                                  <a:ln>
                                    <a:noFill/>
                                  </a:ln>
                                  <a:solidFill>
                                    <a:srgbClr val="262626"/>
                                  </a:solidFill>
                                  <a:effectLst/>
                                  <a:uLnTx/>
                                  <a:uFillTx/>
                                  <a:latin typeface="Cambria Math" panose="02040503050406030204" pitchFamily="18" charset="0"/>
                                  <a:ea typeface="+mn-ea"/>
                                  <a:cs typeface="+mn-cs"/>
                                </a:rPr>
                              </m:ctrlPr>
                            </m:sSubPr>
                            <m:e>
                              <m:r>
                                <m:rPr>
                                  <m:sty m:val="p"/>
                                </m:rP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r</m:t>
                              </m:r>
                            </m:e>
                            <m:sub>
                              <m:r>
                                <m:rPr>
                                  <m:sty m:val="p"/>
                                </m:rP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ea typeface="+mn-ea"/>
                                  <a:cs typeface="+mn-cs"/>
                                </a:rPr>
                                <m:t>M</m:t>
                              </m:r>
                            </m:sub>
                          </m:sSub>
                        </m:den>
                      </m:f>
                    </m:oMath>
                  </m:oMathPara>
                </a14:m>
                <a:endParaRPr kumimoji="0" lang="de-DE" sz="1600" b="1"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0"/>
                  </a:spcAft>
                  <a:buClr>
                    <a:srgbClr val="00893D"/>
                  </a:buClr>
                  <a:buSzTx/>
                  <a:buFontTx/>
                  <a:buNone/>
                  <a:tabLst/>
                  <a:defRPr/>
                </a:pPr>
                <a:endPar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mc:Choice>
        <mc:Fallback xmlns="">
          <p:sp>
            <p:nvSpPr>
              <p:cNvPr id="12" name="Textfeld 11">
                <a:extLst>
                  <a:ext uri="{FF2B5EF4-FFF2-40B4-BE49-F238E27FC236}">
                    <a16:creationId xmlns:a16="http://schemas.microsoft.com/office/drawing/2014/main" id="{484695EE-9552-CA5C-6EAE-D34A74B13697}"/>
                  </a:ext>
                </a:extLst>
              </p:cNvPr>
              <p:cNvSpPr txBox="1">
                <a:spLocks noRot="1" noChangeAspect="1" noMove="1" noResize="1" noEditPoints="1" noAdjustHandles="1" noChangeArrowheads="1" noChangeShapeType="1" noTextEdit="1"/>
              </p:cNvSpPr>
              <p:nvPr/>
            </p:nvSpPr>
            <p:spPr bwMode="gray">
              <a:xfrm>
                <a:off x="5134115" y="2141439"/>
                <a:ext cx="1034809" cy="754374"/>
              </a:xfrm>
              <a:prstGeom prst="rect">
                <a:avLst/>
              </a:prstGeom>
              <a:blipFill>
                <a:blip r:embed="rId6"/>
                <a:stretch>
                  <a:fillRect/>
                </a:stretch>
              </a:blipFill>
            </p:spPr>
            <p:txBody>
              <a:bodyPr/>
              <a:lstStyle/>
              <a:p>
                <a:r>
                  <a:rPr lang="de-DE">
                    <a:noFill/>
                  </a:rPr>
                  <a:t> </a:t>
                </a:r>
              </a:p>
            </p:txBody>
          </p:sp>
        </mc:Fallback>
      </mc:AlternateContent>
      <p:pic>
        <p:nvPicPr>
          <p:cNvPr id="15" name="Grafik 14">
            <a:extLst>
              <a:ext uri="{FF2B5EF4-FFF2-40B4-BE49-F238E27FC236}">
                <a16:creationId xmlns:a16="http://schemas.microsoft.com/office/drawing/2014/main" id="{8C51B042-AA58-4E67-FF1A-09C0292AAC0B}"/>
              </a:ext>
            </a:extLst>
          </p:cNvPr>
          <p:cNvPicPr>
            <a:picLocks noChangeAspect="1"/>
          </p:cNvPicPr>
          <p:nvPr/>
        </p:nvPicPr>
        <p:blipFill>
          <a:blip r:embed="rId7"/>
          <a:stretch>
            <a:fillRect/>
          </a:stretch>
        </p:blipFill>
        <p:spPr>
          <a:xfrm>
            <a:off x="7488919" y="718378"/>
            <a:ext cx="4229375" cy="2602900"/>
          </a:xfrm>
          <a:prstGeom prst="rect">
            <a:avLst/>
          </a:prstGeom>
        </p:spPr>
      </p:pic>
    </p:spTree>
    <p:extLst>
      <p:ext uri="{BB962C8B-B14F-4D97-AF65-F5344CB8AC3E}">
        <p14:creationId xmlns:p14="http://schemas.microsoft.com/office/powerpoint/2010/main" val="2270272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Inhaltsplatzhalter 13">
            <a:extLst>
              <a:ext uri="{FF2B5EF4-FFF2-40B4-BE49-F238E27FC236}">
                <a16:creationId xmlns:a16="http://schemas.microsoft.com/office/drawing/2014/main" id="{BCC946BA-1464-A957-5D6D-23DDCD99AC77}"/>
              </a:ext>
            </a:extLst>
          </p:cNvPr>
          <p:cNvSpPr>
            <a:spLocks noGrp="1"/>
          </p:cNvSpPr>
          <p:nvPr>
            <p:ph sz="quarter" idx="14"/>
          </p:nvPr>
        </p:nvSpPr>
        <p:spPr>
          <a:xfrm>
            <a:off x="503964" y="1339985"/>
            <a:ext cx="6742083" cy="4679950"/>
          </a:xfrm>
        </p:spPr>
        <p:txBody>
          <a:bodyPr/>
          <a:lstStyle>
            <a:lvl1pPr>
              <a:buClr>
                <a:srgbClr val="006E5D"/>
              </a:buClr>
              <a:buSzPct val="100000"/>
              <a:buFont typeface="Calibri" panose="020F0502020204030204" pitchFamily="34" charset="0"/>
              <a:buChar char="•"/>
            </a:lvl1pPr>
            <a:lvl2pPr>
              <a:buClr>
                <a:srgbClr val="006E5D"/>
              </a:buClr>
              <a:buSzPct val="100000"/>
              <a:buFont typeface="Calibri" panose="020F0502020204030204" pitchFamily="34" charset="0"/>
              <a:buChar char="•"/>
            </a:lvl2pPr>
            <a:lvl3pPr>
              <a:buClr>
                <a:schemeClr val="tx1"/>
              </a:buClr>
              <a:buSzPct val="100000"/>
              <a:buFont typeface="Symbol" panose="05050102010706020507" pitchFamily="18" charset="2"/>
              <a:buChar char="-"/>
            </a:lvl3pPr>
            <a:lvl4pPr>
              <a:buClrTx/>
              <a:buFont typeface="Calibri" panose="020F0502020204030204" pitchFamily="34" charset="0"/>
              <a:buChar char="–"/>
            </a:lvl4pPr>
            <a:lvl5pPr>
              <a:buClrTx/>
              <a:buFont typeface="Calibri" panose="020F0502020204030204" pitchFamily="34" charset="0"/>
              <a:buChar char="–"/>
            </a:lvl5pPr>
            <a:lvl6pPr>
              <a:buClrTx/>
              <a:buFont typeface="Calibri" panose="020F0502020204030204" pitchFamily="34" charset="0"/>
              <a:buChar char="–"/>
            </a:lvl6pPr>
            <a:lvl7pPr>
              <a:buClrTx/>
              <a:buFont typeface="Calibri" panose="020F0502020204030204" pitchFamily="34" charset="0"/>
              <a:buChar char="–"/>
            </a:lvl7pPr>
            <a:lvl8pPr>
              <a:buClrTx/>
              <a:buFont typeface="Calibri" panose="020F0502020204030204" pitchFamily="34" charset="0"/>
              <a:buChar char="–"/>
            </a:lvl8pPr>
            <a:lvl9pPr>
              <a:buClrTx/>
              <a:buFont typeface="Calibri" panose="020F0502020204030204" pitchFamily="34" charset="0"/>
              <a:buChar char="–"/>
            </a:lvl9pPr>
          </a:lstStyle>
          <a:p>
            <a:pPr marL="285750" indent="-285750"/>
            <a:r>
              <a:rPr lang="de-DE" sz="1600" dirty="0"/>
              <a:t>rotationssymmetrisches Problem </a:t>
            </a:r>
            <a:r>
              <a:rPr lang="de-DE" sz="1600" dirty="0">
                <a:solidFill>
                  <a:srgbClr val="000000"/>
                </a:solidFill>
                <a:effectLst/>
                <a:latin typeface="Arial" panose="020B0604020202020204" pitchFamily="34" charset="0"/>
                <a:ea typeface="SimSun" panose="02010600030101010101" pitchFamily="2" charset="-122"/>
                <a:cs typeface="Arial" panose="020B0604020202020204" pitchFamily="34" charset="0"/>
              </a:rPr>
              <a:t>→</a:t>
            </a:r>
            <a:r>
              <a:rPr lang="de-DE" sz="1600" dirty="0"/>
              <a:t> nur Berechnung des radialen (B</a:t>
            </a:r>
            <a:r>
              <a:rPr lang="de-DE" sz="1600" baseline="-25000" dirty="0"/>
              <a:t>r</a:t>
            </a:r>
            <a:r>
              <a:rPr lang="de-DE" sz="1600" dirty="0"/>
              <a:t>) und </a:t>
            </a:r>
            <a:r>
              <a:rPr lang="de-DE" sz="1600" dirty="0" err="1"/>
              <a:t>Winkelkomonente</a:t>
            </a:r>
            <a:r>
              <a:rPr lang="de-DE" sz="1600" dirty="0"/>
              <a:t> (B</a:t>
            </a:r>
            <a:r>
              <a:rPr lang="el-GR" sz="1600" baseline="-25000" dirty="0"/>
              <a:t>θ</a:t>
            </a:r>
            <a:r>
              <a:rPr lang="de-DE" sz="1600" dirty="0"/>
              <a:t>) des Magnetfeldes</a:t>
            </a:r>
          </a:p>
          <a:p>
            <a:pPr marL="285750" indent="-285750"/>
            <a:r>
              <a:rPr lang="de-DE" sz="1600" dirty="0"/>
              <a:t>Analytische Ergebnisse mit gegebenen </a:t>
            </a:r>
            <a:r>
              <a:rPr lang="de-DE" sz="1600" dirty="0" err="1"/>
              <a:t>r</a:t>
            </a:r>
            <a:r>
              <a:rPr lang="de-DE" sz="1600" baseline="-25000" dirty="0" err="1"/>
              <a:t>M</a:t>
            </a:r>
            <a:r>
              <a:rPr lang="de-DE" sz="1600" dirty="0"/>
              <a:t> und </a:t>
            </a:r>
            <a:r>
              <a:rPr lang="de-DE" sz="1600" dirty="0" err="1"/>
              <a:t>z</a:t>
            </a:r>
            <a:r>
              <a:rPr lang="de-DE" sz="1600" baseline="-25000" dirty="0" err="1"/>
              <a:t>M</a:t>
            </a:r>
            <a:r>
              <a:rPr lang="de-DE" sz="1600" dirty="0"/>
              <a:t> ähneln den FEM-Ergebnissen </a:t>
            </a:r>
          </a:p>
          <a:p>
            <a:pPr marL="285750" indent="-285750"/>
            <a:r>
              <a:rPr lang="de-DE" sz="1600" dirty="0"/>
              <a:t>Der Parameter α (x-Achse) für den relativen Messabstand:</a:t>
            </a:r>
          </a:p>
          <a:p>
            <a:pPr marL="285750" indent="-285750"/>
            <a:endParaRPr lang="de-DE" sz="1600" dirty="0"/>
          </a:p>
          <a:p>
            <a:pPr marL="0" marR="0" lvl="0" indent="0" algn="l" defTabSz="914400" rtl="0" eaLnBrk="1" fontAlgn="auto" latinLnBrk="0" hangingPunct="1">
              <a:lnSpc>
                <a:spcPct val="100000"/>
              </a:lnSpc>
              <a:spcBef>
                <a:spcPts val="0"/>
              </a:spcBef>
              <a:spcAft>
                <a:spcPts val="0"/>
              </a:spcAft>
              <a:buNone/>
              <a:tabLst/>
              <a:defRPr/>
            </a:pPr>
            <a:endParaRPr kumimoji="0" lang="de-DE" sz="1600" b="1"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None/>
              <a:tabLst/>
              <a:defRPr/>
            </a:pPr>
            <a:endParaRPr kumimoji="0" lang="de-DE" sz="1600" b="1"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marL="285750" indent="-285750"/>
            <a:endParaRPr lang="de-DE" sz="1600" dirty="0"/>
          </a:p>
          <a:p>
            <a:pPr marL="285750" indent="-285750"/>
            <a:endParaRPr lang="de-DE" sz="1600" dirty="0"/>
          </a:p>
          <a:p>
            <a:pPr lvl="1" indent="0">
              <a:buNone/>
            </a:pPr>
            <a:endParaRPr lang="de-DE" sz="1600" dirty="0"/>
          </a:p>
          <a:p>
            <a:pPr lvl="1" indent="0">
              <a:buNone/>
            </a:pPr>
            <a:endParaRPr lang="de-DE" sz="1600" dirty="0"/>
          </a:p>
          <a:p>
            <a:pPr lvl="1" indent="0">
              <a:buNone/>
            </a:pPr>
            <a:endParaRPr lang="de-DE" sz="1600" dirty="0"/>
          </a:p>
          <a:p>
            <a:pPr lvl="1" indent="0">
              <a:buNone/>
            </a:pPr>
            <a:endParaRPr lang="de-DE" sz="1600" dirty="0"/>
          </a:p>
          <a:p>
            <a:pPr marL="285750" indent="-285750"/>
            <a:r>
              <a:rPr lang="de-DE" dirty="0"/>
              <a:t>Analyse des Einflusses der </a:t>
            </a:r>
            <a:r>
              <a:rPr lang="de-DE" dirty="0" err="1"/>
              <a:t>Koaxialität</a:t>
            </a:r>
            <a:r>
              <a:rPr lang="de-DE" dirty="0"/>
              <a:t> </a:t>
            </a:r>
            <a:br>
              <a:rPr lang="de-DE" dirty="0"/>
            </a:br>
            <a:r>
              <a:rPr lang="de-DE" dirty="0"/>
              <a:t>Parameter </a:t>
            </a:r>
            <a:r>
              <a:rPr lang="de-DE" dirty="0" err="1"/>
              <a:t>x</a:t>
            </a:r>
            <a:r>
              <a:rPr lang="de-DE" baseline="-25000" dirty="0" err="1"/>
              <a:t>V</a:t>
            </a:r>
            <a:r>
              <a:rPr lang="de-DE" dirty="0"/>
              <a:t> zeigt die Verschiebung zwischen z-Achse und Rotationsachse der Sensorposition</a:t>
            </a:r>
            <a:endParaRPr lang="de-DE" baseline="-25000" dirty="0"/>
          </a:p>
        </p:txBody>
      </p:sp>
      <p:pic>
        <p:nvPicPr>
          <p:cNvPr id="4" name="Inhaltsplatzhalter 17" descr="Ein Bild, das Diagramm, Kreis, Screenshot, Reihe enthält.&#10;&#10;Automatisch generierte Beschreibung">
            <a:extLst>
              <a:ext uri="{FF2B5EF4-FFF2-40B4-BE49-F238E27FC236}">
                <a16:creationId xmlns:a16="http://schemas.microsoft.com/office/drawing/2014/main" id="{AB1A5876-40FB-AD06-9B56-8F0A9F9C1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823084" y="2554239"/>
            <a:ext cx="4341988" cy="2060772"/>
          </a:xfrm>
          <a:prstGeom prst="rect">
            <a:avLst/>
          </a:prstGeom>
        </p:spPr>
      </p:pic>
      <p:sp>
        <p:nvSpPr>
          <p:cNvPr id="2" name="Textplatzhalter 1">
            <a:extLst>
              <a:ext uri="{FF2B5EF4-FFF2-40B4-BE49-F238E27FC236}">
                <a16:creationId xmlns:a16="http://schemas.microsoft.com/office/drawing/2014/main" id="{3DA4EA29-6A5D-B38B-40DB-05E501713F9F}"/>
              </a:ext>
            </a:extLst>
          </p:cNvPr>
          <p:cNvSpPr>
            <a:spLocks noGrp="1"/>
          </p:cNvSpPr>
          <p:nvPr>
            <p:ph type="body" sz="quarter" idx="13"/>
          </p:nvPr>
        </p:nvSpPr>
        <p:spPr/>
        <p:txBody>
          <a:bodyPr/>
          <a:lstStyle/>
          <a:p>
            <a:r>
              <a:rPr lang="de-DE" dirty="0"/>
              <a:t>STEP I  Magnetfeldberechnung (für definierten Magneten)</a:t>
            </a:r>
          </a:p>
        </p:txBody>
      </p:sp>
      <p:sp>
        <p:nvSpPr>
          <p:cNvPr id="3" name="Titel 2">
            <a:extLst>
              <a:ext uri="{FF2B5EF4-FFF2-40B4-BE49-F238E27FC236}">
                <a16:creationId xmlns:a16="http://schemas.microsoft.com/office/drawing/2014/main" id="{230E4B15-7280-948C-DF91-F9028902D94F}"/>
              </a:ext>
            </a:extLst>
          </p:cNvPr>
          <p:cNvSpPr>
            <a:spLocks noGrp="1"/>
          </p:cNvSpPr>
          <p:nvPr>
            <p:ph type="title"/>
          </p:nvPr>
        </p:nvSpPr>
        <p:spPr/>
        <p:txBody>
          <a:bodyPr/>
          <a:lstStyle/>
          <a:p>
            <a:r>
              <a:rPr lang="de-DE" dirty="0"/>
              <a:t>Magnetfeldanalyse</a:t>
            </a:r>
          </a:p>
        </p:txBody>
      </p:sp>
      <p:sp>
        <p:nvSpPr>
          <p:cNvPr id="6" name="Foliennummernplatzhalter 5">
            <a:extLst>
              <a:ext uri="{FF2B5EF4-FFF2-40B4-BE49-F238E27FC236}">
                <a16:creationId xmlns:a16="http://schemas.microsoft.com/office/drawing/2014/main" id="{92329766-C772-BA62-C51B-A25A1B145EAE}"/>
              </a:ext>
            </a:extLst>
          </p:cNvPr>
          <p:cNvSpPr>
            <a:spLocks noGrp="1"/>
          </p:cNvSpPr>
          <p:nvPr>
            <p:ph type="sldNum" sz="quarter" idx="17"/>
          </p:nvPr>
        </p:nvSpPr>
        <p:spPr/>
        <p:txBody>
          <a:bodyPr/>
          <a:lstStyle/>
          <a:p>
            <a:fld id="{CCF10D83-73B2-4D20-BE53-AA27B2521160}" type="slidenum">
              <a:rPr lang="de-DE" smtClean="0"/>
              <a:pPr/>
              <a:t>9</a:t>
            </a:fld>
            <a:endParaRPr lang="de-DE" dirty="0"/>
          </a:p>
        </p:txBody>
      </p:sp>
      <p:sp>
        <p:nvSpPr>
          <p:cNvPr id="34" name="Textfeld 33">
            <a:extLst>
              <a:ext uri="{FF2B5EF4-FFF2-40B4-BE49-F238E27FC236}">
                <a16:creationId xmlns:a16="http://schemas.microsoft.com/office/drawing/2014/main" id="{D4AF0B9A-81B8-3212-68A1-0B01B4D099B1}"/>
              </a:ext>
            </a:extLst>
          </p:cNvPr>
          <p:cNvSpPr txBox="1"/>
          <p:nvPr/>
        </p:nvSpPr>
        <p:spPr bwMode="gray">
          <a:xfrm>
            <a:off x="7844781" y="3321278"/>
            <a:ext cx="1757725" cy="215444"/>
          </a:xfrm>
          <a:prstGeom prst="rect">
            <a:avLst/>
          </a:prstGeom>
          <a:noFill/>
        </p:spPr>
        <p:txBody>
          <a:bodyPr vert="horz" wrap="none" lIns="0" tIns="0" rIns="0" bIns="0" rtlCol="0">
            <a:spAutoFit/>
          </a:bodyPr>
          <a:lstStyle/>
          <a:p>
            <a:pPr algn="l" rtl="0" eaLnBrk="1" fontAlgn="auto" hangingPunct="1">
              <a:lnSpc>
                <a:spcPct val="100000"/>
              </a:lnSpc>
              <a:spcBef>
                <a:spcPts val="600"/>
              </a:spcBef>
              <a:spcAft>
                <a:spcPts val="0"/>
              </a:spcAft>
              <a:buClr>
                <a:srgbClr val="00893D"/>
              </a:buClr>
            </a:pPr>
            <a:r>
              <a:rPr lang="de-DE" sz="1400" b="0" i="0" u="none" baseline="0" dirty="0">
                <a:solidFill>
                  <a:srgbClr val="000000"/>
                </a:solidFill>
                <a:latin typeface="Calibri" panose="020F0502020204030204" pitchFamily="34" charset="0"/>
              </a:rPr>
              <a:t>(e) Simulationsergebnis </a:t>
            </a:r>
          </a:p>
        </p:txBody>
      </p:sp>
      <p:sp>
        <p:nvSpPr>
          <p:cNvPr id="35" name="Textfeld 34">
            <a:extLst>
              <a:ext uri="{FF2B5EF4-FFF2-40B4-BE49-F238E27FC236}">
                <a16:creationId xmlns:a16="http://schemas.microsoft.com/office/drawing/2014/main" id="{388B1207-B4EA-2424-15F5-C9A929B8EA81}"/>
              </a:ext>
            </a:extLst>
          </p:cNvPr>
          <p:cNvSpPr txBox="1"/>
          <p:nvPr/>
        </p:nvSpPr>
        <p:spPr bwMode="gray">
          <a:xfrm>
            <a:off x="7832215" y="6217831"/>
            <a:ext cx="2143023" cy="215444"/>
          </a:xfrm>
          <a:prstGeom prst="rect">
            <a:avLst/>
          </a:prstGeom>
          <a:noFill/>
        </p:spPr>
        <p:txBody>
          <a:bodyPr vert="horz" wrap="none" lIns="0" tIns="0" rIns="0" bIns="0" rtlCol="0">
            <a:spAutoFit/>
          </a:bodyPr>
          <a:lstStyle/>
          <a:p>
            <a:pPr algn="l" rtl="0" eaLnBrk="1" fontAlgn="auto" hangingPunct="1">
              <a:lnSpc>
                <a:spcPct val="100000"/>
              </a:lnSpc>
              <a:spcBef>
                <a:spcPts val="600"/>
              </a:spcBef>
              <a:spcAft>
                <a:spcPts val="0"/>
              </a:spcAft>
              <a:buClr>
                <a:srgbClr val="00893D"/>
              </a:buClr>
            </a:pPr>
            <a:r>
              <a:rPr lang="de-DE" sz="1400" dirty="0">
                <a:solidFill>
                  <a:srgbClr val="000000"/>
                </a:solidFill>
                <a:latin typeface="Calibri" panose="020F0502020204030204" pitchFamily="34" charset="0"/>
              </a:rPr>
              <a:t>(f</a:t>
            </a:r>
            <a:r>
              <a:rPr lang="de-DE" sz="1400" b="0" i="0" u="none" baseline="0" dirty="0">
                <a:solidFill>
                  <a:srgbClr val="000000"/>
                </a:solidFill>
                <a:latin typeface="Calibri" panose="020F0502020204030204" pitchFamily="34" charset="0"/>
              </a:rPr>
              <a:t>) Validation der Berechnung</a:t>
            </a:r>
          </a:p>
        </p:txBody>
      </p:sp>
      <p:pic>
        <p:nvPicPr>
          <p:cNvPr id="11" name="Grafik 10">
            <a:extLst>
              <a:ext uri="{FF2B5EF4-FFF2-40B4-BE49-F238E27FC236}">
                <a16:creationId xmlns:a16="http://schemas.microsoft.com/office/drawing/2014/main" id="{943A006D-20C2-21FA-F131-529A0C114241}"/>
              </a:ext>
            </a:extLst>
          </p:cNvPr>
          <p:cNvPicPr>
            <a:picLocks noChangeAspect="1"/>
          </p:cNvPicPr>
          <p:nvPr/>
        </p:nvPicPr>
        <p:blipFill>
          <a:blip r:embed="rId4"/>
          <a:stretch>
            <a:fillRect/>
          </a:stretch>
        </p:blipFill>
        <p:spPr>
          <a:xfrm>
            <a:off x="7426084" y="756543"/>
            <a:ext cx="4023532" cy="2545130"/>
          </a:xfrm>
          <a:prstGeom prst="rect">
            <a:avLst/>
          </a:prstGeom>
        </p:spPr>
      </p:pic>
      <p:pic>
        <p:nvPicPr>
          <p:cNvPr id="9" name="Grafik 8">
            <a:extLst>
              <a:ext uri="{FF2B5EF4-FFF2-40B4-BE49-F238E27FC236}">
                <a16:creationId xmlns:a16="http://schemas.microsoft.com/office/drawing/2014/main" id="{0335C6AB-AEF7-BE6D-9866-90A5632B1E69}"/>
              </a:ext>
            </a:extLst>
          </p:cNvPr>
          <p:cNvPicPr>
            <a:picLocks noChangeAspect="1"/>
          </p:cNvPicPr>
          <p:nvPr/>
        </p:nvPicPr>
        <p:blipFill>
          <a:blip r:embed="rId5"/>
          <a:stretch>
            <a:fillRect/>
          </a:stretch>
        </p:blipFill>
        <p:spPr>
          <a:xfrm>
            <a:off x="8279817" y="4199099"/>
            <a:ext cx="2431324" cy="1503928"/>
          </a:xfrm>
          <a:prstGeom prst="rect">
            <a:avLst/>
          </a:prstGeom>
        </p:spPr>
      </p:pic>
      <p:sp>
        <p:nvSpPr>
          <p:cNvPr id="10" name="Textfeld 9">
            <a:extLst>
              <a:ext uri="{FF2B5EF4-FFF2-40B4-BE49-F238E27FC236}">
                <a16:creationId xmlns:a16="http://schemas.microsoft.com/office/drawing/2014/main" id="{F78253DD-52D5-6FA5-F74A-64E38855D431}"/>
              </a:ext>
            </a:extLst>
          </p:cNvPr>
          <p:cNvSpPr txBox="1"/>
          <p:nvPr/>
        </p:nvSpPr>
        <p:spPr bwMode="gray">
          <a:xfrm>
            <a:off x="1919683" y="4615011"/>
            <a:ext cx="2190750" cy="307777"/>
          </a:xfrm>
          <a:prstGeom prst="rect">
            <a:avLst/>
          </a:prstGeom>
          <a:noFill/>
        </p:spPr>
        <p:txBody>
          <a:bodyPr vert="horz" wrap="square" lIns="0" tIns="0" rIns="0" bIns="0" rtlCol="0">
            <a:spAutoFit/>
          </a:bodyPr>
          <a:lstStyle/>
          <a:p>
            <a:pPr algn="l" rtl="0" eaLnBrk="1" fontAlgn="auto" hangingPunct="1">
              <a:lnSpc>
                <a:spcPct val="100000"/>
              </a:lnSpc>
              <a:spcBef>
                <a:spcPts val="600"/>
              </a:spcBef>
              <a:spcAft>
                <a:spcPts val="0"/>
              </a:spcAft>
              <a:buClr>
                <a:srgbClr val="00893D"/>
              </a:buClr>
            </a:pPr>
            <a:r>
              <a:rPr lang="de-DE" sz="2000" dirty="0"/>
              <a:t> </a:t>
            </a:r>
            <a:r>
              <a:rPr lang="de-DE" sz="1400" dirty="0"/>
              <a:t>(d) Darstellung Magnet</a:t>
            </a:r>
            <a:endParaRPr lang="de-DE" b="0" i="0" u="none" baseline="0" dirty="0">
              <a:solidFill>
                <a:srgbClr val="000000"/>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484695EE-9552-CA5C-6EAE-D34A74B13697}"/>
                  </a:ext>
                </a:extLst>
              </p:cNvPr>
              <p:cNvSpPr txBox="1"/>
              <p:nvPr/>
            </p:nvSpPr>
            <p:spPr bwMode="gray">
              <a:xfrm>
                <a:off x="5502395" y="3301673"/>
                <a:ext cx="1034809" cy="754374"/>
              </a:xfrm>
              <a:prstGeom prst="rect">
                <a:avLst/>
              </a:prstGeom>
              <a:noFill/>
            </p:spPr>
            <p:txBody>
              <a:bodyPr vert="horz" wrap="square" lIns="0" tIns="0" rIns="0" bIns="0" rtlCol="0">
                <a:spAutoFit/>
              </a:bodyPr>
              <a:lstStyle/>
              <a:p>
                <a:pPr>
                  <a:spcBef>
                    <a:spcPts val="600"/>
                  </a:spcBef>
                  <a:buClr>
                    <a:srgbClr val="00893D"/>
                  </a:buClr>
                </a:pPr>
                <a14:m>
                  <m:oMathPara xmlns:m="http://schemas.openxmlformats.org/officeDocument/2006/math">
                    <m:oMathParaPr>
                      <m:jc m:val="centerGroup"/>
                    </m:oMathParaPr>
                    <m:oMath xmlns:m="http://schemas.openxmlformats.org/officeDocument/2006/math">
                      <m:r>
                        <m:rPr>
                          <m:sty m:val="p"/>
                        </m:rP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rPr>
                        <m:t>α</m:t>
                      </m:r>
                      <m: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rPr>
                        <m:t>=</m:t>
                      </m:r>
                      <m:f>
                        <m:fPr>
                          <m:ctrlPr>
                            <a:rPr kumimoji="0" lang="de-DE" sz="1600" b="1" i="1" u="none" strike="noStrike" kern="1200" cap="none" spc="0" normalizeH="0" baseline="0" noProof="0">
                              <a:ln>
                                <a:noFill/>
                              </a:ln>
                              <a:solidFill>
                                <a:srgbClr val="262626"/>
                              </a:solidFill>
                              <a:effectLst/>
                              <a:uLnTx/>
                              <a:uFillTx/>
                              <a:latin typeface="Cambria Math" panose="02040503050406030204" pitchFamily="18" charset="0"/>
                            </a:rPr>
                          </m:ctrlPr>
                        </m:fPr>
                        <m:num>
                          <m:r>
                            <m:rPr>
                              <m:sty m:val="p"/>
                            </m:rP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rPr>
                            <m:t>r</m:t>
                          </m:r>
                        </m:num>
                        <m:den>
                          <m:sSub>
                            <m:sSubPr>
                              <m:ctrlPr>
                                <a:rPr kumimoji="0" lang="de-DE" sz="1600" b="1" i="1" u="none" strike="noStrike" kern="1200" cap="none" spc="0" normalizeH="0" baseline="0" noProof="0">
                                  <a:ln>
                                    <a:noFill/>
                                  </a:ln>
                                  <a:solidFill>
                                    <a:srgbClr val="262626"/>
                                  </a:solidFill>
                                  <a:effectLst/>
                                  <a:uLnTx/>
                                  <a:uFillTx/>
                                  <a:latin typeface="Cambria Math" panose="02040503050406030204" pitchFamily="18" charset="0"/>
                                </a:rPr>
                              </m:ctrlPr>
                            </m:sSubPr>
                            <m:e>
                              <m:r>
                                <m:rPr>
                                  <m:sty m:val="p"/>
                                </m:rP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rPr>
                                <m:t>r</m:t>
                              </m:r>
                            </m:e>
                            <m:sub>
                              <m:r>
                                <m:rPr>
                                  <m:sty m:val="p"/>
                                </m:rPr>
                                <a:rPr kumimoji="0" lang="de-DE" sz="1600" b="1" i="0" u="none" strike="noStrike" kern="1200" cap="none" spc="0" normalizeH="0" baseline="0" noProof="0" smtClean="0">
                                  <a:ln>
                                    <a:noFill/>
                                  </a:ln>
                                  <a:solidFill>
                                    <a:srgbClr val="262626"/>
                                  </a:solidFill>
                                  <a:effectLst/>
                                  <a:uLnTx/>
                                  <a:uFillTx/>
                                  <a:latin typeface="Cambria Math" panose="02040503050406030204" pitchFamily="18" charset="0"/>
                                </a:rPr>
                                <m:t>M</m:t>
                              </m:r>
                            </m:sub>
                          </m:sSub>
                        </m:den>
                      </m:f>
                    </m:oMath>
                  </m:oMathPara>
                </a14:m>
                <a:endParaRPr kumimoji="0" lang="de-DE" sz="1600" b="1" i="0" u="none" strike="noStrike" kern="1200" cap="none" spc="0" normalizeH="0" baseline="0" noProof="0" dirty="0">
                  <a:ln>
                    <a:noFill/>
                  </a:ln>
                  <a:solidFill>
                    <a:srgbClr val="262626"/>
                  </a:solidFill>
                  <a:effectLst/>
                  <a:uLnTx/>
                  <a:uFillTx/>
                  <a:latin typeface="Arial" panose="020B0604020202020204" pitchFamily="34" charset="0"/>
                  <a:ea typeface="SimSun" panose="02010600030101010101" pitchFamily="2" charset="-122"/>
                  <a:cs typeface="Times New Roman" panose="02020603050405020304" pitchFamily="18" charset="0"/>
                </a:endParaRPr>
              </a:p>
              <a:p>
                <a:pPr algn="l" rtl="0" eaLnBrk="1" fontAlgn="auto" hangingPunct="1">
                  <a:lnSpc>
                    <a:spcPct val="100000"/>
                  </a:lnSpc>
                  <a:spcBef>
                    <a:spcPts val="600"/>
                  </a:spcBef>
                  <a:spcAft>
                    <a:spcPts val="0"/>
                  </a:spcAft>
                  <a:buClr>
                    <a:srgbClr val="00893D"/>
                  </a:buClr>
                </a:pPr>
                <a:endParaRPr lang="de-DE" sz="1400" b="0" i="0" u="none" baseline="0" dirty="0">
                  <a:solidFill>
                    <a:srgbClr val="000000"/>
                  </a:solidFill>
                  <a:latin typeface="Calibri" panose="020F0502020204030204" pitchFamily="34" charset="0"/>
                </a:endParaRPr>
              </a:p>
            </p:txBody>
          </p:sp>
        </mc:Choice>
        <mc:Fallback xmlns="">
          <p:sp>
            <p:nvSpPr>
              <p:cNvPr id="12" name="Textfeld 11">
                <a:extLst>
                  <a:ext uri="{FF2B5EF4-FFF2-40B4-BE49-F238E27FC236}">
                    <a16:creationId xmlns:a16="http://schemas.microsoft.com/office/drawing/2014/main" id="{484695EE-9552-CA5C-6EAE-D34A74B13697}"/>
                  </a:ext>
                </a:extLst>
              </p:cNvPr>
              <p:cNvSpPr txBox="1">
                <a:spLocks noRot="1" noChangeAspect="1" noMove="1" noResize="1" noEditPoints="1" noAdjustHandles="1" noChangeArrowheads="1" noChangeShapeType="1" noTextEdit="1"/>
              </p:cNvSpPr>
              <p:nvPr/>
            </p:nvSpPr>
            <p:spPr bwMode="gray">
              <a:xfrm>
                <a:off x="5502395" y="3301673"/>
                <a:ext cx="1034809" cy="754374"/>
              </a:xfrm>
              <a:prstGeom prst="rect">
                <a:avLst/>
              </a:prstGeom>
              <a:blipFill>
                <a:blip r:embed="rId6"/>
                <a:stretch>
                  <a:fillRect/>
                </a:stretch>
              </a:blipFill>
            </p:spPr>
            <p:txBody>
              <a:bodyPr/>
              <a:lstStyle/>
              <a:p>
                <a:r>
                  <a:rPr lang="de-DE">
                    <a:noFill/>
                  </a:rPr>
                  <a:t> </a:t>
                </a:r>
              </a:p>
            </p:txBody>
          </p:sp>
        </mc:Fallback>
      </mc:AlternateContent>
      <p:pic>
        <p:nvPicPr>
          <p:cNvPr id="5" name="Grafik 4">
            <a:extLst>
              <a:ext uri="{FF2B5EF4-FFF2-40B4-BE49-F238E27FC236}">
                <a16:creationId xmlns:a16="http://schemas.microsoft.com/office/drawing/2014/main" id="{946764D6-148E-F935-4016-1A843E7387B8}"/>
              </a:ext>
            </a:extLst>
          </p:cNvPr>
          <p:cNvPicPr>
            <a:picLocks noChangeAspect="1"/>
          </p:cNvPicPr>
          <p:nvPr/>
        </p:nvPicPr>
        <p:blipFill>
          <a:blip r:embed="rId7"/>
          <a:stretch>
            <a:fillRect/>
          </a:stretch>
        </p:blipFill>
        <p:spPr>
          <a:xfrm>
            <a:off x="7643376" y="3695533"/>
            <a:ext cx="4056934" cy="2522298"/>
          </a:xfrm>
          <a:prstGeom prst="rect">
            <a:avLst/>
          </a:prstGeom>
        </p:spPr>
      </p:pic>
    </p:spTree>
    <p:extLst>
      <p:ext uri="{BB962C8B-B14F-4D97-AF65-F5344CB8AC3E}">
        <p14:creationId xmlns:p14="http://schemas.microsoft.com/office/powerpoint/2010/main" val="30841849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NDO_REDO_REVISION" val="0"/>
  <p:tag name="VCT_SHOW_CA" val="False"/>
  <p:tag name="THINKCELLUNDODONOTDELETE" val="0"/>
  <p:tag name="MIO_CHANGETRACKING" val="true"/>
  <p:tag name="MIO_PRESENTATION_LANGUAGE" val="1031"/>
</p:tagLst>
</file>

<file path=ppt/tags/tag10.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
  <p:tag name="MIO_SHOW_DATE" val="True"/>
  <p:tag name="MIO_SHOW_FOOTER" val="True"/>
  <p:tag name="MIO_SHOW_PAGENUMBER" val="True"/>
  <p:tag name="MIO_AVOID_BLANK_LAYOUT" val="False"/>
  <p:tag name="MIO_CD_LAYOUT_VALID_AREA" val="False"/>
  <p:tag name="MIO_EMBED_FONT" val="False"/>
  <p:tag name="MIO_MATCH_COLOR_SCHEME" val="False"/>
  <p:tag name="MIO_NUMBER_OF_VALID_LAYOUTS" val="23"/>
  <p:tag name="MIO_HDS" val="True"/>
  <p:tag name="MIO_SKIPVERSION" val="01.01.0001 00:00:00"/>
  <p:tag name="MIO_EKGUID" val="e64769c6-6faf-4640-b0aa-ce944e4358c7"/>
  <p:tag name="MIO_UPDATE" val="True"/>
  <p:tag name="MIO_DBID" val="E0259410-156D-4F1A-B326-E95E43C8DB51"/>
  <p:tag name="MIO_OBJECTNAME" val="Schaeffler Master 16:9"/>
  <p:tag name="MIO_LASTEDITORNAME" val="Maciej Pieniak"/>
  <p:tag name="MIO_VERSION" val="06.11.2023 09:48:19"/>
  <p:tag name="MIO_LASTDOWNLOADED" val="08.11.2023 15:44:29.839"/>
  <p:tag name="MIO_CDID" val="da3a8340-9267-4983-aec9-a668652af21d"/>
</p:tagLst>
</file>

<file path=ppt/tags/tag100.xml><?xml version="1.0" encoding="utf-8"?>
<p:tagLst xmlns:a="http://schemas.openxmlformats.org/drawingml/2006/main" xmlns:r="http://schemas.openxmlformats.org/officeDocument/2006/relationships" xmlns:p="http://schemas.openxmlformats.org/presentationml/2006/main">
  <p:tag name="MIO_GUID" val="f19548fd-0ce5-4b3e-8c4f-c22883394fdb"/>
  <p:tag name="MIO_EK" val="6438"/>
</p:tagLst>
</file>

<file path=ppt/tags/tag101.xml><?xml version="1.0" encoding="utf-8"?>
<p:tagLst xmlns:a="http://schemas.openxmlformats.org/drawingml/2006/main" xmlns:r="http://schemas.openxmlformats.org/officeDocument/2006/relationships" xmlns:p="http://schemas.openxmlformats.org/presentationml/2006/main">
  <p:tag name="MIO_AGENDA_LEVEL_STRING" val="2"/>
  <p:tag name="MIO_AGENDA_ELEMENTNAME" val="Stand der Technik"/>
  <p:tag name="MIO_AGENDA_EXPLICIT_ITEM_LEVEL_TAG" val="0"/>
  <p:tag name="MIO_AGENDA_NUMBER_STRING_TAG" val="2"/>
  <p:tag name="MIO_AGENDA_SCALEMODE_FIT_TO_SLIDE_TAG" val="True"/>
  <p:tag name="MIO_EKGUID" val="5d3e6d51-ef50-4fd1-b788-3d61203d4a9c"/>
  <p:tag name="MIO_GUID" val="5b4dca18-3107-490d-83e5-f50ed0109a2e"/>
  <p:tag name="MIO_VERSION" val="31.12.9999 23:59:59"/>
  <p:tag name="MIO_DBID" val="E0259410-156D-4F1A-B326-E95E43C8DB51"/>
  <p:tag name="MIO_LASTDOWNLOADED" val="23.10.2024 13:31:44.558"/>
  <p:tag name="MIO_UPDATE" val="False"/>
</p:tagLst>
</file>

<file path=ppt/tags/tag102.xml><?xml version="1.0" encoding="utf-8"?>
<p:tagLst xmlns:a="http://schemas.openxmlformats.org/drawingml/2006/main" xmlns:r="http://schemas.openxmlformats.org/officeDocument/2006/relationships" xmlns:p="http://schemas.openxmlformats.org/presentationml/2006/main">
  <p:tag name="MIO_SHAPETYPES_AGENDA" val="MIO_AGENDA_TITLE"/>
</p:tagLst>
</file>

<file path=ppt/tags/tag103.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04.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05.xml><?xml version="1.0" encoding="utf-8"?>
<p:tagLst xmlns:a="http://schemas.openxmlformats.org/drawingml/2006/main" xmlns:r="http://schemas.openxmlformats.org/officeDocument/2006/relationships" xmlns:p="http://schemas.openxmlformats.org/presentationml/2006/main">
  <p:tag name="MIO_SHAPETYPES_AGENDA" val="MIO_AGENDA_HIGHLIGHT"/>
</p:tagLst>
</file>

<file path=ppt/tags/tag106.xml><?xml version="1.0" encoding="utf-8"?>
<p:tagLst xmlns:a="http://schemas.openxmlformats.org/drawingml/2006/main" xmlns:r="http://schemas.openxmlformats.org/officeDocument/2006/relationships" xmlns:p="http://schemas.openxmlformats.org/presentationml/2006/main">
  <p:tag name="MIO_SHAPETYPES_AGENDA" val="MIO_AGENDA_HIGHLIGHT_NUMBER"/>
</p:tagLst>
</file>

<file path=ppt/tags/tag107.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08.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09.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0.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11.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12.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13.xml><?xml version="1.0" encoding="utf-8"?>
<p:tagLst xmlns:a="http://schemas.openxmlformats.org/drawingml/2006/main" xmlns:r="http://schemas.openxmlformats.org/officeDocument/2006/relationships" xmlns:p="http://schemas.openxmlformats.org/presentationml/2006/main">
  <p:tag name="MIO_GUID" val="f19548fd-0ce5-4b3e-8c4f-c22883394fdb"/>
  <p:tag name="MIO_EK" val="6438"/>
</p:tagLst>
</file>

<file path=ppt/tags/tag114.xml><?xml version="1.0" encoding="utf-8"?>
<p:tagLst xmlns:a="http://schemas.openxmlformats.org/drawingml/2006/main" xmlns:r="http://schemas.openxmlformats.org/officeDocument/2006/relationships" xmlns:p="http://schemas.openxmlformats.org/presentationml/2006/main">
  <p:tag name="MIO_AGENDA_LEVEL_STRING" val="3"/>
  <p:tag name="MIO_AGENDA_ELEMENTNAME" val="Methodik"/>
  <p:tag name="MIO_AGENDA_EXPLICIT_ITEM_LEVEL_TAG" val="0"/>
  <p:tag name="MIO_AGENDA_NUMBER_STRING_TAG" val="3"/>
  <p:tag name="MIO_AGENDA_SCALEMODE_FIT_TO_SLIDE_TAG" val="True"/>
  <p:tag name="MIO_EKGUID" val="5d3e6d51-ef50-4fd1-b788-3d61203d4a9c"/>
  <p:tag name="MIO_GUID" val="b687738d-a9cd-474a-9aed-7e68a50d03fa"/>
  <p:tag name="MIO_VERSION" val="31.12.9999 23:59:59"/>
  <p:tag name="MIO_DBID" val="E0259410-156D-4F1A-B326-E95E43C8DB51"/>
  <p:tag name="MIO_LASTDOWNLOADED" val="23.10.2024 13:31:44.687"/>
  <p:tag name="MIO_UPDATE" val="False"/>
</p:tagLst>
</file>

<file path=ppt/tags/tag115.xml><?xml version="1.0" encoding="utf-8"?>
<p:tagLst xmlns:a="http://schemas.openxmlformats.org/drawingml/2006/main" xmlns:r="http://schemas.openxmlformats.org/officeDocument/2006/relationships" xmlns:p="http://schemas.openxmlformats.org/presentationml/2006/main">
  <p:tag name="MIO_SHAPETYPES_AGENDA" val="MIO_AGENDA_TITLE"/>
</p:tagLst>
</file>

<file path=ppt/tags/tag116.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17.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18.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19.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0.xml><?xml version="1.0" encoding="utf-8"?>
<p:tagLst xmlns:a="http://schemas.openxmlformats.org/drawingml/2006/main" xmlns:r="http://schemas.openxmlformats.org/officeDocument/2006/relationships" xmlns:p="http://schemas.openxmlformats.org/presentationml/2006/main">
  <p:tag name="MIO_SHAPETYPES_AGENDA" val="MIO_AGENDA_HIGHLIGHT"/>
</p:tagLst>
</file>

<file path=ppt/tags/tag121.xml><?xml version="1.0" encoding="utf-8"?>
<p:tagLst xmlns:a="http://schemas.openxmlformats.org/drawingml/2006/main" xmlns:r="http://schemas.openxmlformats.org/officeDocument/2006/relationships" xmlns:p="http://schemas.openxmlformats.org/presentationml/2006/main">
  <p:tag name="MIO_SHAPETYPES_AGENDA" val="MIO_AGENDA_HIGHLIGHT_NUMBER"/>
</p:tagLst>
</file>

<file path=ppt/tags/tag122.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23.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24.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25.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26.xml><?xml version="1.0" encoding="utf-8"?>
<p:tagLst xmlns:a="http://schemas.openxmlformats.org/drawingml/2006/main" xmlns:r="http://schemas.openxmlformats.org/officeDocument/2006/relationships" xmlns:p="http://schemas.openxmlformats.org/presentationml/2006/main">
  <p:tag name="MIO_GUID" val="f352338f-7fb9-4206-a0c7-fe55d8f18aa2"/>
  <p:tag name="MIO_EKGUID" val="2e46d914-fdbd-4e93-a7f1-1d175dcbe5fb"/>
  <p:tag name="MIO_UPDATE" val="True"/>
  <p:tag name="MIO_VERSION" val="08.03.2019 14:57:58"/>
  <p:tag name="MIO_DBID" val="E0259410-156D-4F1A-B326-E95E43C8DB51"/>
  <p:tag name="MIO_LASTDOWNLOADED" val="29.05.2024 16:38:59.924"/>
  <p:tag name="MIO_OBJECTNAME" val="Process"/>
  <p:tag name="MIO_LASTEDITORNAME" val="Carmen Sievers"/>
</p:tagLst>
</file>

<file path=ppt/tags/tag127.xml><?xml version="1.0" encoding="utf-8"?>
<p:tagLst xmlns:a="http://schemas.openxmlformats.org/drawingml/2006/main" xmlns:r="http://schemas.openxmlformats.org/officeDocument/2006/relationships" xmlns:p="http://schemas.openxmlformats.org/presentationml/2006/main">
  <p:tag name="MIO_GUID" val="f19548fd-0ce5-4b3e-8c4f-c22883394fdb"/>
  <p:tag name="MIO_EK" val="6438"/>
</p:tagLst>
</file>

<file path=ppt/tags/tag128.xml><?xml version="1.0" encoding="utf-8"?>
<p:tagLst xmlns:a="http://schemas.openxmlformats.org/drawingml/2006/main" xmlns:r="http://schemas.openxmlformats.org/officeDocument/2006/relationships" xmlns:p="http://schemas.openxmlformats.org/presentationml/2006/main">
  <p:tag name="MIO_AGENDA_LEVEL_STRING" val="4"/>
  <p:tag name="MIO_AGENDA_ELEMENTNAME" val="Ergebnisse"/>
  <p:tag name="MIO_AGENDA_EXPLICIT_ITEM_LEVEL_TAG" val="0"/>
  <p:tag name="MIO_AGENDA_NUMBER_STRING_TAG" val="4"/>
  <p:tag name="MIO_AGENDA_SCALEMODE_FIT_TO_SLIDE_TAG" val="True"/>
  <p:tag name="MIO_EKGUID" val="5d3e6d51-ef50-4fd1-b788-3d61203d4a9c"/>
  <p:tag name="MIO_GUID" val="aeda1c52-9fea-472a-854e-74c1a4a17239"/>
  <p:tag name="MIO_VERSION" val="31.12.9999 23:59:59"/>
  <p:tag name="MIO_DBID" val="E0259410-156D-4F1A-B326-E95E43C8DB51"/>
  <p:tag name="MIO_LASTDOWNLOADED" val="23.10.2024 13:31:44.881"/>
  <p:tag name="MIO_UPDATE" val="False"/>
</p:tagLst>
</file>

<file path=ppt/tags/tag129.xml><?xml version="1.0" encoding="utf-8"?>
<p:tagLst xmlns:a="http://schemas.openxmlformats.org/drawingml/2006/main" xmlns:r="http://schemas.openxmlformats.org/officeDocument/2006/relationships" xmlns:p="http://schemas.openxmlformats.org/presentationml/2006/main">
  <p:tag name="MIO_SHAPETYPES_AGENDA" val="MIO_AGENDA_TITLE"/>
</p:tagLst>
</file>

<file path=ppt/tags/tag1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0.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31.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32.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33.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34.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35.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36.xml><?xml version="1.0" encoding="utf-8"?>
<p:tagLst xmlns:a="http://schemas.openxmlformats.org/drawingml/2006/main" xmlns:r="http://schemas.openxmlformats.org/officeDocument/2006/relationships" xmlns:p="http://schemas.openxmlformats.org/presentationml/2006/main">
  <p:tag name="MIO_SHAPETYPES_AGENDA" val="MIO_AGENDA_HIGHLIGHT"/>
</p:tagLst>
</file>

<file path=ppt/tags/tag137.xml><?xml version="1.0" encoding="utf-8"?>
<p:tagLst xmlns:a="http://schemas.openxmlformats.org/drawingml/2006/main" xmlns:r="http://schemas.openxmlformats.org/officeDocument/2006/relationships" xmlns:p="http://schemas.openxmlformats.org/presentationml/2006/main">
  <p:tag name="MIO_SHAPETYPES_AGENDA" val="MIO_AGENDA_HIGHLIGHT_NUMBER"/>
</p:tagLst>
</file>

<file path=ppt/tags/tag138.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39.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40.xml><?xml version="1.0" encoding="utf-8"?>
<p:tagLst xmlns:a="http://schemas.openxmlformats.org/drawingml/2006/main" xmlns:r="http://schemas.openxmlformats.org/officeDocument/2006/relationships" xmlns:p="http://schemas.openxmlformats.org/presentationml/2006/main">
  <p:tag name="MIO_GUID" val="f19548fd-0ce5-4b3e-8c4f-c22883394fdb"/>
  <p:tag name="MIO_EK" val="6438"/>
</p:tagLst>
</file>

<file path=ppt/tags/tag141.xml><?xml version="1.0" encoding="utf-8"?>
<p:tagLst xmlns:a="http://schemas.openxmlformats.org/drawingml/2006/main" xmlns:r="http://schemas.openxmlformats.org/officeDocument/2006/relationships" xmlns:p="http://schemas.openxmlformats.org/presentationml/2006/main">
  <p:tag name="MIO_AGENDA_LEVEL_STRING" val="5"/>
  <p:tag name="MIO_AGENDA_ELEMENTNAME" val="Zusammenfassung und Ausblick"/>
  <p:tag name="MIO_AGENDA_EXPLICIT_ITEM_LEVEL_TAG" val="0"/>
  <p:tag name="MIO_AGENDA_NUMBER_STRING_TAG" val="5"/>
  <p:tag name="MIO_AGENDA_SCALEMODE_FIT_TO_SLIDE_TAG" val="True"/>
  <p:tag name="MIO_EKGUID" val="5d3e6d51-ef50-4fd1-b788-3d61203d4a9c"/>
  <p:tag name="MIO_GUID" val="368e12f1-1905-4758-ab1e-7a1bb28579d5"/>
  <p:tag name="MIO_VERSION" val="31.12.9999 23:59:59"/>
  <p:tag name="MIO_DBID" val="E0259410-156D-4F1A-B326-E95E43C8DB51"/>
  <p:tag name="MIO_LASTDOWNLOADED" val="23.10.2024 13:31:45.032"/>
  <p:tag name="MIO_UPDATE" val="False"/>
</p:tagLst>
</file>

<file path=ppt/tags/tag142.xml><?xml version="1.0" encoding="utf-8"?>
<p:tagLst xmlns:a="http://schemas.openxmlformats.org/drawingml/2006/main" xmlns:r="http://schemas.openxmlformats.org/officeDocument/2006/relationships" xmlns:p="http://schemas.openxmlformats.org/presentationml/2006/main">
  <p:tag name="MIO_SHAPETYPES_AGENDA" val="MIO_AGENDA_TITLE"/>
</p:tagLst>
</file>

<file path=ppt/tags/tag143.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44.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45.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46.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47.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48.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49.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50.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51.xml><?xml version="1.0" encoding="utf-8"?>
<p:tagLst xmlns:a="http://schemas.openxmlformats.org/drawingml/2006/main" xmlns:r="http://schemas.openxmlformats.org/officeDocument/2006/relationships" xmlns:p="http://schemas.openxmlformats.org/presentationml/2006/main">
  <p:tag name="MIO_SHAPETYPES_AGENDA" val="MIO_AGENDA_HIGHLIGHT"/>
</p:tagLst>
</file>

<file path=ppt/tags/tag152.xml><?xml version="1.0" encoding="utf-8"?>
<p:tagLst xmlns:a="http://schemas.openxmlformats.org/drawingml/2006/main" xmlns:r="http://schemas.openxmlformats.org/officeDocument/2006/relationships" xmlns:p="http://schemas.openxmlformats.org/presentationml/2006/main">
  <p:tag name="MIO_SHAPETYPES_AGENDA" val="MIO_AGENDA_HIGHLIGHT_NUMBER"/>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U9Bjl30v4Zc_YP6SyFuNNQ"/>
</p:tagLst>
</file>

<file path=ppt/tags/tag155.xml><?xml version="1.0" encoding="utf-8"?>
<p:tagLst xmlns:a="http://schemas.openxmlformats.org/drawingml/2006/main" xmlns:r="http://schemas.openxmlformats.org/officeDocument/2006/relationships" xmlns:p="http://schemas.openxmlformats.org/presentationml/2006/main">
  <p:tag name="MIO_EKGUID" val="620ddcb5-d28a-44f6-91f4-8b58893d9253"/>
  <p:tag name="MIO_GUID" val="9fe92a18-bfdb-4157-b14e-a7edd0588261"/>
  <p:tag name="MIO_UPDATE" val="True"/>
  <p:tag name="MIO_VERSION" val="10.05.2024 20:19:01"/>
  <p:tag name="MIO_DBID" val="E0259410-156D-4F1A-B326-E95E43C8DB51"/>
  <p:tag name="MIO_LASTDOWNLOADED" val="09.06.2024 01:56:53.118"/>
  <p:tag name="MIO_OBJECTNAME" val="Horizontal / DE / D Divisions / D.I.3 Automotive Technologies"/>
  <p:tag name="MIO_LASTEDITORNAME" val="Jezabel Brasch"/>
</p:tagLst>
</file>

<file path=ppt/tags/tag156.xml><?xml version="1.0" encoding="utf-8"?>
<p:tagLst xmlns:a="http://schemas.openxmlformats.org/drawingml/2006/main" xmlns:r="http://schemas.openxmlformats.org/officeDocument/2006/relationships" xmlns:p="http://schemas.openxmlformats.org/presentationml/2006/main">
  <p:tag name="MIO_GUID" val="f19548fd-0ce5-4b3e-8c4f-c22883394fdb"/>
  <p:tag name="MIO_EK" val="6438"/>
</p:tagLst>
</file>

<file path=ppt/tags/tag157.xml><?xml version="1.0" encoding="utf-8"?>
<p:tagLst xmlns:a="http://schemas.openxmlformats.org/drawingml/2006/main" xmlns:r="http://schemas.openxmlformats.org/officeDocument/2006/relationships" xmlns:p="http://schemas.openxmlformats.org/presentationml/2006/main">
  <p:tag name="MIO_AGENDA_LEVEL_STRING" val="1"/>
  <p:tag name="MIO_AGENDA_ELEMENTNAME" val="Motivation und Aufgabenstellung"/>
  <p:tag name="MIO_AGENDA_EXPLICIT_ITEM_LEVEL_TAG" val="0"/>
  <p:tag name="MIO_AGENDA_NUMBER_STRING_TAG" val="1"/>
  <p:tag name="MIO_AGENDA_SCALEMODE_FIT_TO_SLIDE_TAG" val="True"/>
  <p:tag name="MIO_EKGUID" val="5d3e6d51-ef50-4fd1-b788-3d61203d4a9c"/>
  <p:tag name="MIO_GUID" val="da183d10-53da-45ad-be20-89f171e5602e"/>
  <p:tag name="MIO_VERSION" val="31.12.9999 23:59:59"/>
  <p:tag name="MIO_DBID" val="E0259410-156D-4F1A-B326-E95E43C8DB51"/>
  <p:tag name="MIO_LASTDOWNLOADED" val="23.10.2024 13:31:44.364"/>
  <p:tag name="MIO_UPDATE" val="False"/>
</p:tagLst>
</file>

<file path=ppt/tags/tag158.xml><?xml version="1.0" encoding="utf-8"?>
<p:tagLst xmlns:a="http://schemas.openxmlformats.org/drawingml/2006/main" xmlns:r="http://schemas.openxmlformats.org/officeDocument/2006/relationships" xmlns:p="http://schemas.openxmlformats.org/presentationml/2006/main">
  <p:tag name="MIO_SHAPETYPES_AGENDA" val="MIO_AGENDA_TITLE"/>
</p:tagLst>
</file>

<file path=ppt/tags/tag159.xml><?xml version="1.0" encoding="utf-8"?>
<p:tagLst xmlns:a="http://schemas.openxmlformats.org/drawingml/2006/main" xmlns:r="http://schemas.openxmlformats.org/officeDocument/2006/relationships" xmlns:p="http://schemas.openxmlformats.org/presentationml/2006/main">
  <p:tag name="MIO_SHAPETYPES_AGENDA" val="MIO_AGENDA_HIGHLIGHT"/>
</p:tagLst>
</file>

<file path=ppt/tags/tag1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0.xml><?xml version="1.0" encoding="utf-8"?>
<p:tagLst xmlns:a="http://schemas.openxmlformats.org/drawingml/2006/main" xmlns:r="http://schemas.openxmlformats.org/officeDocument/2006/relationships" xmlns:p="http://schemas.openxmlformats.org/presentationml/2006/main">
  <p:tag name="MIO_SHAPETYPES_AGENDA" val="MIO_AGENDA_HIGHLIGHT_NUMBER"/>
</p:tagLst>
</file>

<file path=ppt/tags/tag161.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62.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63.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64.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65.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66.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67.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68.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69.xml><?xml version="1.0" encoding="utf-8"?>
<p:tagLst xmlns:a="http://schemas.openxmlformats.org/drawingml/2006/main" xmlns:r="http://schemas.openxmlformats.org/officeDocument/2006/relationships" xmlns:p="http://schemas.openxmlformats.org/presentationml/2006/main">
  <p:tag name="MIO_GUID" val="f19548fd-0ce5-4b3e-8c4f-c22883394fdb"/>
  <p:tag name="MIO_EK" val="6438"/>
</p:tagLst>
</file>

<file path=ppt/tags/tag1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0.xml><?xml version="1.0" encoding="utf-8"?>
<p:tagLst xmlns:a="http://schemas.openxmlformats.org/drawingml/2006/main" xmlns:r="http://schemas.openxmlformats.org/officeDocument/2006/relationships" xmlns:p="http://schemas.openxmlformats.org/presentationml/2006/main">
  <p:tag name="MIO_AGENDA_LEVEL_STRING" val="2"/>
  <p:tag name="MIO_AGENDA_ELEMENTNAME" val="Stand der Technik"/>
  <p:tag name="MIO_AGENDA_EXPLICIT_ITEM_LEVEL_TAG" val="0"/>
  <p:tag name="MIO_AGENDA_NUMBER_STRING_TAG" val="2"/>
  <p:tag name="MIO_AGENDA_SCALEMODE_FIT_TO_SLIDE_TAG" val="True"/>
  <p:tag name="MIO_EKGUID" val="5d3e6d51-ef50-4fd1-b788-3d61203d4a9c"/>
  <p:tag name="MIO_GUID" val="5b4dca18-3107-490d-83e5-f50ed0109a2e"/>
  <p:tag name="MIO_VERSION" val="31.12.9999 23:59:59"/>
  <p:tag name="MIO_DBID" val="E0259410-156D-4F1A-B326-E95E43C8DB51"/>
  <p:tag name="MIO_LASTDOWNLOADED" val="23.10.2024 13:31:44.558"/>
  <p:tag name="MIO_UPDATE" val="False"/>
</p:tagLst>
</file>

<file path=ppt/tags/tag171.xml><?xml version="1.0" encoding="utf-8"?>
<p:tagLst xmlns:a="http://schemas.openxmlformats.org/drawingml/2006/main" xmlns:r="http://schemas.openxmlformats.org/officeDocument/2006/relationships" xmlns:p="http://schemas.openxmlformats.org/presentationml/2006/main">
  <p:tag name="MIO_SHAPETYPES_AGENDA" val="MIO_AGENDA_TITLE"/>
</p:tagLst>
</file>

<file path=ppt/tags/tag172.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73.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74.xml><?xml version="1.0" encoding="utf-8"?>
<p:tagLst xmlns:a="http://schemas.openxmlformats.org/drawingml/2006/main" xmlns:r="http://schemas.openxmlformats.org/officeDocument/2006/relationships" xmlns:p="http://schemas.openxmlformats.org/presentationml/2006/main">
  <p:tag name="MIO_SHAPETYPES_AGENDA" val="MIO_AGENDA_HIGHLIGHT"/>
</p:tagLst>
</file>

<file path=ppt/tags/tag175.xml><?xml version="1.0" encoding="utf-8"?>
<p:tagLst xmlns:a="http://schemas.openxmlformats.org/drawingml/2006/main" xmlns:r="http://schemas.openxmlformats.org/officeDocument/2006/relationships" xmlns:p="http://schemas.openxmlformats.org/presentationml/2006/main">
  <p:tag name="MIO_SHAPETYPES_AGENDA" val="MIO_AGENDA_HIGHLIGHT_NUMBER"/>
</p:tagLst>
</file>

<file path=ppt/tags/tag176.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77.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78.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79.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80.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81.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82.xml><?xml version="1.0" encoding="utf-8"?>
<p:tagLst xmlns:a="http://schemas.openxmlformats.org/drawingml/2006/main" xmlns:r="http://schemas.openxmlformats.org/officeDocument/2006/relationships" xmlns:p="http://schemas.openxmlformats.org/presentationml/2006/main">
  <p:tag name="MIO_GUID" val="f19548fd-0ce5-4b3e-8c4f-c22883394fdb"/>
  <p:tag name="MIO_EK" val="6438"/>
</p:tagLst>
</file>

<file path=ppt/tags/tag183.xml><?xml version="1.0" encoding="utf-8"?>
<p:tagLst xmlns:a="http://schemas.openxmlformats.org/drawingml/2006/main" xmlns:r="http://schemas.openxmlformats.org/officeDocument/2006/relationships" xmlns:p="http://schemas.openxmlformats.org/presentationml/2006/main">
  <p:tag name="MIO_AGENDA_LEVEL_STRING" val="3"/>
  <p:tag name="MIO_AGENDA_ELEMENTNAME" val="Methodik"/>
  <p:tag name="MIO_AGENDA_EXPLICIT_ITEM_LEVEL_TAG" val="0"/>
  <p:tag name="MIO_AGENDA_NUMBER_STRING_TAG" val="3"/>
  <p:tag name="MIO_AGENDA_SCALEMODE_FIT_TO_SLIDE_TAG" val="True"/>
  <p:tag name="MIO_EKGUID" val="5d3e6d51-ef50-4fd1-b788-3d61203d4a9c"/>
  <p:tag name="MIO_GUID" val="b687738d-a9cd-474a-9aed-7e68a50d03fa"/>
  <p:tag name="MIO_VERSION" val="31.12.9999 23:59:59"/>
  <p:tag name="MIO_DBID" val="E0259410-156D-4F1A-B326-E95E43C8DB51"/>
  <p:tag name="MIO_LASTDOWNLOADED" val="23.10.2024 13:31:44.687"/>
  <p:tag name="MIO_UPDATE" val="False"/>
</p:tagLst>
</file>

<file path=ppt/tags/tag184.xml><?xml version="1.0" encoding="utf-8"?>
<p:tagLst xmlns:a="http://schemas.openxmlformats.org/drawingml/2006/main" xmlns:r="http://schemas.openxmlformats.org/officeDocument/2006/relationships" xmlns:p="http://schemas.openxmlformats.org/presentationml/2006/main">
  <p:tag name="MIO_SHAPETYPES_AGENDA" val="MIO_AGENDA_TITLE"/>
</p:tagLst>
</file>

<file path=ppt/tags/tag185.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86.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87.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88.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89.xml><?xml version="1.0" encoding="utf-8"?>
<p:tagLst xmlns:a="http://schemas.openxmlformats.org/drawingml/2006/main" xmlns:r="http://schemas.openxmlformats.org/officeDocument/2006/relationships" xmlns:p="http://schemas.openxmlformats.org/presentationml/2006/main">
  <p:tag name="MIO_SHAPETYPES_AGENDA" val="MIO_AGENDA_HIGHLIGHT"/>
</p:tagLst>
</file>

<file path=ppt/tags/tag19.xml><?xml version="1.0" encoding="utf-8"?>
<p:tagLst xmlns:a="http://schemas.openxmlformats.org/drawingml/2006/main" xmlns:r="http://schemas.openxmlformats.org/officeDocument/2006/relationships" xmlns:p="http://schemas.openxmlformats.org/presentationml/2006/main">
  <p:tag name="MIO_SLIDE_HEADER" val="1"/>
</p:tagLst>
</file>

<file path=ppt/tags/tag190.xml><?xml version="1.0" encoding="utf-8"?>
<p:tagLst xmlns:a="http://schemas.openxmlformats.org/drawingml/2006/main" xmlns:r="http://schemas.openxmlformats.org/officeDocument/2006/relationships" xmlns:p="http://schemas.openxmlformats.org/presentationml/2006/main">
  <p:tag name="MIO_SHAPETYPES_AGENDA" val="MIO_AGENDA_HIGHLIGHT_NUMBER"/>
</p:tagLst>
</file>

<file path=ppt/tags/tag191.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92.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93.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194.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195.xml><?xml version="1.0" encoding="utf-8"?>
<p:tagLst xmlns:a="http://schemas.openxmlformats.org/drawingml/2006/main" xmlns:r="http://schemas.openxmlformats.org/officeDocument/2006/relationships" xmlns:p="http://schemas.openxmlformats.org/presentationml/2006/main">
  <p:tag name="MIO_GUID" val="f352338f-7fb9-4206-a0c7-fe55d8f18aa2"/>
  <p:tag name="MIO_EKGUID" val="2e46d914-fdbd-4e93-a7f1-1d175dcbe5fb"/>
  <p:tag name="MIO_UPDATE" val="True"/>
  <p:tag name="MIO_VERSION" val="08.03.2019 14:57:58"/>
  <p:tag name="MIO_DBID" val="E0259410-156D-4F1A-B326-E95E43C8DB51"/>
  <p:tag name="MIO_LASTDOWNLOADED" val="29.05.2024 16:38:59.924"/>
  <p:tag name="MIO_OBJECTNAME" val="Process"/>
  <p:tag name="MIO_LASTEDITORNAME" val="Carmen Sievers"/>
</p:tagLst>
</file>

<file path=ppt/tags/tag196.xml><?xml version="1.0" encoding="utf-8"?>
<p:tagLst xmlns:a="http://schemas.openxmlformats.org/drawingml/2006/main" xmlns:r="http://schemas.openxmlformats.org/officeDocument/2006/relationships" xmlns:p="http://schemas.openxmlformats.org/presentationml/2006/main">
  <p:tag name="MIO_GUID" val="f19548fd-0ce5-4b3e-8c4f-c22883394fdb"/>
  <p:tag name="MIO_EK" val="6438"/>
</p:tagLst>
</file>

<file path=ppt/tags/tag197.xml><?xml version="1.0" encoding="utf-8"?>
<p:tagLst xmlns:a="http://schemas.openxmlformats.org/drawingml/2006/main" xmlns:r="http://schemas.openxmlformats.org/officeDocument/2006/relationships" xmlns:p="http://schemas.openxmlformats.org/presentationml/2006/main">
  <p:tag name="MIO_AGENDA_LEVEL_STRING" val="4"/>
  <p:tag name="MIO_AGENDA_ELEMENTNAME" val="Ergebnisse"/>
  <p:tag name="MIO_AGENDA_EXPLICIT_ITEM_LEVEL_TAG" val="0"/>
  <p:tag name="MIO_AGENDA_NUMBER_STRING_TAG" val="4"/>
  <p:tag name="MIO_AGENDA_SCALEMODE_FIT_TO_SLIDE_TAG" val="True"/>
  <p:tag name="MIO_EKGUID" val="5d3e6d51-ef50-4fd1-b788-3d61203d4a9c"/>
  <p:tag name="MIO_GUID" val="aeda1c52-9fea-472a-854e-74c1a4a17239"/>
  <p:tag name="MIO_VERSION" val="31.12.9999 23:59:59"/>
  <p:tag name="MIO_DBID" val="E0259410-156D-4F1A-B326-E95E43C8DB51"/>
  <p:tag name="MIO_LASTDOWNLOADED" val="23.10.2024 13:31:44.881"/>
  <p:tag name="MIO_UPDATE" val="False"/>
</p:tagLst>
</file>

<file path=ppt/tags/tag198.xml><?xml version="1.0" encoding="utf-8"?>
<p:tagLst xmlns:a="http://schemas.openxmlformats.org/drawingml/2006/main" xmlns:r="http://schemas.openxmlformats.org/officeDocument/2006/relationships" xmlns:p="http://schemas.openxmlformats.org/presentationml/2006/main">
  <p:tag name="MIO_SHAPETYPES_AGENDA" val="MIO_AGENDA_TITLE"/>
</p:tagLst>
</file>

<file path=ppt/tags/tag199.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00.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201.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202.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203.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204.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205.xml><?xml version="1.0" encoding="utf-8"?>
<p:tagLst xmlns:a="http://schemas.openxmlformats.org/drawingml/2006/main" xmlns:r="http://schemas.openxmlformats.org/officeDocument/2006/relationships" xmlns:p="http://schemas.openxmlformats.org/presentationml/2006/main">
  <p:tag name="MIO_SHAPETYPES_AGENDA" val="MIO_AGENDA_HIGHLIGHT"/>
</p:tagLst>
</file>

<file path=ppt/tags/tag206.xml><?xml version="1.0" encoding="utf-8"?>
<p:tagLst xmlns:a="http://schemas.openxmlformats.org/drawingml/2006/main" xmlns:r="http://schemas.openxmlformats.org/officeDocument/2006/relationships" xmlns:p="http://schemas.openxmlformats.org/presentationml/2006/main">
  <p:tag name="MIO_SHAPETYPES_AGENDA" val="MIO_AGENDA_HIGHLIGHT_NUMBER"/>
</p:tagLst>
</file>

<file path=ppt/tags/tag207.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208.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209.xml><?xml version="1.0" encoding="utf-8"?>
<p:tagLst xmlns:a="http://schemas.openxmlformats.org/drawingml/2006/main" xmlns:r="http://schemas.openxmlformats.org/officeDocument/2006/relationships" xmlns:p="http://schemas.openxmlformats.org/presentationml/2006/main">
  <p:tag name="MIO_GUID" val="f19548fd-0ce5-4b3e-8c4f-c22883394fdb"/>
  <p:tag name="MIO_EK" val="6438"/>
</p:tagLst>
</file>

<file path=ppt/tags/tag2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10.xml><?xml version="1.0" encoding="utf-8"?>
<p:tagLst xmlns:a="http://schemas.openxmlformats.org/drawingml/2006/main" xmlns:r="http://schemas.openxmlformats.org/officeDocument/2006/relationships" xmlns:p="http://schemas.openxmlformats.org/presentationml/2006/main">
  <p:tag name="MIO_AGENDA_LEVEL_STRING" val="5"/>
  <p:tag name="MIO_AGENDA_ELEMENTNAME" val="Zusammenfassung und Ausblick"/>
  <p:tag name="MIO_AGENDA_EXPLICIT_ITEM_LEVEL_TAG" val="0"/>
  <p:tag name="MIO_AGENDA_NUMBER_STRING_TAG" val="5"/>
  <p:tag name="MIO_AGENDA_SCALEMODE_FIT_TO_SLIDE_TAG" val="True"/>
  <p:tag name="MIO_EKGUID" val="5d3e6d51-ef50-4fd1-b788-3d61203d4a9c"/>
  <p:tag name="MIO_GUID" val="368e12f1-1905-4758-ab1e-7a1bb28579d5"/>
  <p:tag name="MIO_VERSION" val="31.12.9999 23:59:59"/>
  <p:tag name="MIO_DBID" val="E0259410-156D-4F1A-B326-E95E43C8DB51"/>
  <p:tag name="MIO_LASTDOWNLOADED" val="23.10.2024 13:31:45.032"/>
  <p:tag name="MIO_UPDATE" val="False"/>
</p:tagLst>
</file>

<file path=ppt/tags/tag211.xml><?xml version="1.0" encoding="utf-8"?>
<p:tagLst xmlns:a="http://schemas.openxmlformats.org/drawingml/2006/main" xmlns:r="http://schemas.openxmlformats.org/officeDocument/2006/relationships" xmlns:p="http://schemas.openxmlformats.org/presentationml/2006/main">
  <p:tag name="MIO_SHAPETYPES_AGENDA" val="MIO_AGENDA_TITLE"/>
</p:tagLst>
</file>

<file path=ppt/tags/tag212.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213.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214.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215.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216.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217.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218.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219.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22.xml><?xml version="1.0" encoding="utf-8"?>
<p:tagLst xmlns:a="http://schemas.openxmlformats.org/drawingml/2006/main" xmlns:r="http://schemas.openxmlformats.org/officeDocument/2006/relationships" xmlns:p="http://schemas.openxmlformats.org/presentationml/2006/main">
  <p:tag name="MIO_SLIDE_HEADER" val="1"/>
</p:tagLst>
</file>

<file path=ppt/tags/tag220.xml><?xml version="1.0" encoding="utf-8"?>
<p:tagLst xmlns:a="http://schemas.openxmlformats.org/drawingml/2006/main" xmlns:r="http://schemas.openxmlformats.org/officeDocument/2006/relationships" xmlns:p="http://schemas.openxmlformats.org/presentationml/2006/main">
  <p:tag name="MIO_SHAPETYPES_AGENDA" val="MIO_AGENDA_HIGHLIGHT"/>
</p:tagLst>
</file>

<file path=ppt/tags/tag221.xml><?xml version="1.0" encoding="utf-8"?>
<p:tagLst xmlns:a="http://schemas.openxmlformats.org/drawingml/2006/main" xmlns:r="http://schemas.openxmlformats.org/officeDocument/2006/relationships" xmlns:p="http://schemas.openxmlformats.org/presentationml/2006/main">
  <p:tag name="MIO_SHAPETYPES_AGENDA" val="MIO_AGENDA_HIGHLIGHT_NUMBER"/>
</p:tagLst>
</file>

<file path=ppt/tags/tag2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5.xml><?xml version="1.0" encoding="utf-8"?>
<p:tagLst xmlns:a="http://schemas.openxmlformats.org/drawingml/2006/main" xmlns:r="http://schemas.openxmlformats.org/officeDocument/2006/relationships" xmlns:p="http://schemas.openxmlformats.org/presentationml/2006/main">
  <p:tag name="MIO_SLIDE_HEADER" val="1"/>
</p:tagLst>
</file>

<file path=ppt/tags/tag2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8.xml><?xml version="1.0" encoding="utf-8"?>
<p:tagLst xmlns:a="http://schemas.openxmlformats.org/drawingml/2006/main" xmlns:r="http://schemas.openxmlformats.org/officeDocument/2006/relationships" xmlns:p="http://schemas.openxmlformats.org/presentationml/2006/main">
  <p:tag name="MIO_SLIDE_HEADER" val="1"/>
</p:tagLst>
</file>

<file path=ppt/tags/tag2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wFIq4DgBZPWMpJeGIHTkAQ"/>
</p:tagLst>
</file>

<file path=ppt/tags/tag3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1.xml><?xml version="1.0" encoding="utf-8"?>
<p:tagLst xmlns:a="http://schemas.openxmlformats.org/drawingml/2006/main" xmlns:r="http://schemas.openxmlformats.org/officeDocument/2006/relationships" xmlns:p="http://schemas.openxmlformats.org/presentationml/2006/main">
  <p:tag name="MIO_SLIDE_HEADER" val="1"/>
</p:tagLst>
</file>

<file path=ppt/tags/tag32.xml><?xml version="1.0" encoding="utf-8"?>
<p:tagLst xmlns:a="http://schemas.openxmlformats.org/drawingml/2006/main" xmlns:r="http://schemas.openxmlformats.org/officeDocument/2006/relationships" xmlns:p="http://schemas.openxmlformats.org/presentationml/2006/main">
  <p:tag name="VCTCREATESHAPEHANDLED" val="0"/>
  <p:tag name="MIO_SKIP_CDCHECK" val="True"/>
</p:tagLst>
</file>

<file path=ppt/tags/tag3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6.xml><?xml version="1.0" encoding="utf-8"?>
<p:tagLst xmlns:a="http://schemas.openxmlformats.org/drawingml/2006/main" xmlns:r="http://schemas.openxmlformats.org/officeDocument/2006/relationships" xmlns:p="http://schemas.openxmlformats.org/presentationml/2006/main">
  <p:tag name="MIO_SLIDE_HEADER" val="1"/>
</p:tagLst>
</file>

<file path=ppt/tags/tag37.xml><?xml version="1.0" encoding="utf-8"?>
<p:tagLst xmlns:a="http://schemas.openxmlformats.org/drawingml/2006/main" xmlns:r="http://schemas.openxmlformats.org/officeDocument/2006/relationships" xmlns:p="http://schemas.openxmlformats.org/presentationml/2006/main">
  <p:tag name="VCTCREATESHAPEHANDLED" val="0"/>
  <p:tag name="MIO_SKIP_CDCHECK" val="True"/>
</p:tagLst>
</file>

<file path=ppt/tags/tag3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3"/>
  <p:tag name="MIO_SHOW_DATE" val="True"/>
  <p:tag name="MIO_SHOW_FOOTER" val="True"/>
  <p:tag name="MIO_SHOW_PAGENUMBER" val="True"/>
  <p:tag name="MIO_AVOID_BLANK_LAYOUT" val="True"/>
  <p:tag name="MIO_CD_LAYOUT_VALID_AREA" val="False"/>
  <p:tag name="MIO_NUMBER_OF_VALID_LAYOUTS" val="21"/>
  <p:tag name="MIO_HDS" val="True"/>
  <p:tag name="MIO_EK" val="6648"/>
  <p:tag name="MIO_EKGUID" val="ca5d887e-a718-4696-85fb-95a0134e88fd"/>
  <p:tag name="MIO_UPDATE" val="True"/>
  <p:tag name="MIO_VERSION" val="20.05.2019 20:22:59"/>
  <p:tag name="MIO_DBID" val="E0259410-156D-4F1A-B326-E95E43C8DB51"/>
  <p:tag name="MIO_LASTDOWNLOADED" val="24.05.2019 12:15:26"/>
  <p:tag name="MIO_OBJECTNAME" val="Schaeffler Master 16:9 fixed Title2"/>
  <p:tag name="MIO_LASTEDITORNAME" val="Heike Pinther"/>
  <p:tag name="MIO_CDID" val="da3a8340-9267-4983-aec9-a668652af21d"/>
</p:tagLst>
</file>

<file path=ppt/tags/tag4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1.xml><?xml version="1.0" encoding="utf-8"?>
<p:tagLst xmlns:a="http://schemas.openxmlformats.org/drawingml/2006/main" xmlns:r="http://schemas.openxmlformats.org/officeDocument/2006/relationships" xmlns:p="http://schemas.openxmlformats.org/presentationml/2006/main">
  <p:tag name="MIO_SLIDE_HEADER" val="1"/>
</p:tagLst>
</file>

<file path=ppt/tags/tag42.xml><?xml version="1.0" encoding="utf-8"?>
<p:tagLst xmlns:a="http://schemas.openxmlformats.org/drawingml/2006/main" xmlns:r="http://schemas.openxmlformats.org/officeDocument/2006/relationships" xmlns:p="http://schemas.openxmlformats.org/presentationml/2006/main">
  <p:tag name="VCTCREATESHAPEHANDLED" val="0"/>
  <p:tag name="MIO_SKIP_CDCHECK" val="True"/>
</p:tagLst>
</file>

<file path=ppt/tags/tag4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6.xml><?xml version="1.0" encoding="utf-8"?>
<p:tagLst xmlns:a="http://schemas.openxmlformats.org/drawingml/2006/main" xmlns:r="http://schemas.openxmlformats.org/officeDocument/2006/relationships" xmlns:p="http://schemas.openxmlformats.org/presentationml/2006/main">
  <p:tag name="MIO_SLIDE_HEADER" val="1"/>
</p:tagLst>
</file>

<file path=ppt/tags/tag47.xml><?xml version="1.0" encoding="utf-8"?>
<p:tagLst xmlns:a="http://schemas.openxmlformats.org/drawingml/2006/main" xmlns:r="http://schemas.openxmlformats.org/officeDocument/2006/relationships" xmlns:p="http://schemas.openxmlformats.org/presentationml/2006/main">
  <p:tag name="VCTCREATESHAPEHANDLED" val="0"/>
  <p:tag name="MIO_SKIP_CDCHECK" val="True"/>
</p:tagLst>
</file>

<file path=ppt/tags/tag4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xml><?xml version="1.0" encoding="utf-8"?>
<p:tagLst xmlns:a="http://schemas.openxmlformats.org/drawingml/2006/main" xmlns:r="http://schemas.openxmlformats.org/officeDocument/2006/relationships" xmlns:p="http://schemas.openxmlformats.org/presentationml/2006/main">
  <p:tag name="MIO_USER_INPUT_REQUIRED" val="Deutsch;Bitte wählen Sie einen Copyright-Text für alle Folien dieser Präsentation aus:"/>
  <p:tag name="MIO_USER_INPUT_LANGUAGE" val="de-DE"/>
  <p:tag name="MIO_USER_INPUT_OPTIONS" val="Alle Rechte vorbehalten für Schaeffler Sondermaschinenbau AG &amp; Co. KG. insbesondere für den Fall einer Schutzrechtserteilung.;Alle Rechte vorbehalten für Schaeffler Technologies AG &amp; Co. KG, insbesondere für den Fall einer Schutzrechtserteilung.;Alle Rechte vorbehalten für Schaeffler AG, insbesondere für den Fall einer Schutzrechtserteilung.;Alle Rechte vorbehalten für Schaeffler Automotive Buehl GmbH &amp; Co. KG, insbesondere für den Fall einer Schutzrechtserteilung.;Alle Rechte vorbehalten für Schaeffler Brasil Ltda., insbesondere für den Fall einer Schutzrechtserteilung.;Alle Rechte vorbehalten für Schaeffler AP, insbesondere für den Fall einer Schutzrechtserteilung.;Alle Rechte vorbehalten für Schaeffler Digital Solutions GmbH, insbesondere für den Fall einer Schutzrechtserteilung.;Alle Rechte vorbehalten für Schaeffler Aerospace Germany GmbH &amp; Co. KG, insbesondere für den Fall einer Schutzrechtserteilung.;Alle Rechte vorbehalten für Schaeffler Automotive Aftermarket GmbH &amp; Co. KG, insbesondere für den Fall einer Schutzrechtserteilung.;Alle Rechte vorbehalten für Schaeffler ByWire Technologie GmbH &amp; Co. KG, insbesondere für den Fall einer Schutzrechtserteilung.;"/>
</p:tagLst>
</file>

<file path=ppt/tags/tag5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1.xml><?xml version="1.0" encoding="utf-8"?>
<p:tagLst xmlns:a="http://schemas.openxmlformats.org/drawingml/2006/main" xmlns:r="http://schemas.openxmlformats.org/officeDocument/2006/relationships" xmlns:p="http://schemas.openxmlformats.org/presentationml/2006/main">
  <p:tag name="MIO_SLIDE_HEADER" val="1"/>
</p:tagLst>
</file>

<file path=ppt/tags/tag52.xml><?xml version="1.0" encoding="utf-8"?>
<p:tagLst xmlns:a="http://schemas.openxmlformats.org/drawingml/2006/main" xmlns:r="http://schemas.openxmlformats.org/officeDocument/2006/relationships" xmlns:p="http://schemas.openxmlformats.org/presentationml/2006/main">
  <p:tag name="VCTCREATESHAPEHANDLED" val="0"/>
  <p:tag name="MIO_SKIP_CDCHECK" val="True"/>
</p:tagLst>
</file>

<file path=ppt/tags/tag5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5.xml><?xml version="1.0" encoding="utf-8"?>
<p:tagLst xmlns:a="http://schemas.openxmlformats.org/drawingml/2006/main" xmlns:r="http://schemas.openxmlformats.org/officeDocument/2006/relationships" xmlns:p="http://schemas.openxmlformats.org/presentationml/2006/main">
  <p:tag name="MIO_SLIDE_HEADER" val="1"/>
</p:tagLst>
</file>

<file path=ppt/tags/tag56.xml><?xml version="1.0" encoding="utf-8"?>
<p:tagLst xmlns:a="http://schemas.openxmlformats.org/drawingml/2006/main" xmlns:r="http://schemas.openxmlformats.org/officeDocument/2006/relationships" xmlns:p="http://schemas.openxmlformats.org/presentationml/2006/main">
  <p:tag name="VCTCREATESHAPEHANDLED" val="0"/>
  <p:tag name="MIO_SKIP_CDCHECK" val="True"/>
</p:tagLst>
</file>

<file path=ppt/tags/tag5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9.xml><?xml version="1.0" encoding="utf-8"?>
<p:tagLst xmlns:a="http://schemas.openxmlformats.org/drawingml/2006/main" xmlns:r="http://schemas.openxmlformats.org/officeDocument/2006/relationships" xmlns:p="http://schemas.openxmlformats.org/presentationml/2006/main">
  <p:tag name="MIO_SLIDE_HEADER" val="1"/>
</p:tagLst>
</file>

<file path=ppt/tags/tag6.xml><?xml version="1.0" encoding="utf-8"?>
<p:tagLst xmlns:a="http://schemas.openxmlformats.org/drawingml/2006/main" xmlns:r="http://schemas.openxmlformats.org/officeDocument/2006/relationships" xmlns:p="http://schemas.openxmlformats.org/presentationml/2006/main">
  <p:tag name="MIO_USER_INPUT_REQUIRED" val="English;Please choose a copyright text for all slides of this presentation:"/>
  <p:tag name="MIO_USER_INPUT_LANGUAGE" val="en-US"/>
  <p:tag name="MIO_USER_INPUT_OPTIONS" val="All rights reserved to Schaeffler Sondermaschinenbau AG &amp; Co. KG. in particular in case of grant of an IP right.;All rights reserved to Schaeffler Technologies AG &amp; Co. KG, in particular in case of grant of an IP right.;All rights reserved to Schaeffler AG, in particular in case of grant of an IP right.;All rights reserved to Schaeffler Automotive Buehl GmbH &amp; Co. KG, in particular in case of grant of an IP right.;All rights reserved to Schaeffler Brasil Ltda., in particular in case of grant of an IP right.;All rights reserved to Schaeffler AP, in particular in case of grant of an IP right.;© Schaeffler Group USA, Inc. All rights reserved. This material may not be reproduced, displayed, modified or distributed without the express prior written permission of the copyright holder.;All rights reserved to Schaeffler Digital Solutions GmbH, in particular in case of grant of an IP right.;All rights reserved to Schaeffler Aerospace Germany GmbH &amp; Co. KG, in particular in case of grant of an IP right.;All rights reserved to Schaeffler Automotive Aftermarket GmbH &amp; Co. KG, in particular in case of grant of an IP right.;All rights reserved to Schaeffler ByWire Technologie GmbH &amp; Co. KG, in particular in case of grant of an IP right.;"/>
</p:tagLst>
</file>

<file path=ppt/tags/tag6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3.xml><?xml version="1.0" encoding="utf-8"?>
<p:tagLst xmlns:a="http://schemas.openxmlformats.org/drawingml/2006/main" xmlns:r="http://schemas.openxmlformats.org/officeDocument/2006/relationships" xmlns:p="http://schemas.openxmlformats.org/presentationml/2006/main">
  <p:tag name="MIO_SLIDE_HEADER" val="1"/>
</p:tagLst>
</file>

<file path=ppt/tags/tag6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7.xml><?xml version="1.0" encoding="utf-8"?>
<p:tagLst xmlns:a="http://schemas.openxmlformats.org/drawingml/2006/main" xmlns:r="http://schemas.openxmlformats.org/officeDocument/2006/relationships" xmlns:p="http://schemas.openxmlformats.org/presentationml/2006/main">
  <p:tag name="MIO_SLIDE_HEADER" val="1"/>
</p:tagLst>
</file>

<file path=ppt/tags/tag6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xml><?xml version="1.0" encoding="utf-8"?>
<p:tagLst xmlns:a="http://schemas.openxmlformats.org/drawingml/2006/main" xmlns:r="http://schemas.openxmlformats.org/officeDocument/2006/relationships" xmlns:p="http://schemas.openxmlformats.org/presentationml/2006/main">
  <p:tag name="MIO_USER_INPUT_REQUIRED" val="Portuguêse;Por favor, selecione um texto de copyright para todos os slides desta apresentação:"/>
  <p:tag name="MIO_USER_INPUT_LANGUAGE" val="pt-PT"/>
  <p:tag name="MIO_USER_INPUT_OPTIONS" val=" ;Todos os direitos reservados a Schaeffler Technologies AG &amp; Co. KG, em especial aqueles referentes ao direito de propriedade intelectual.;Todos os direitos reservados a Schaeffler AG, em especial aqueles referentes ao direito de propriedade intelectual.;Todos os direitos reservados a Schaeffler Automotive Buehl GmbH &amp; Co. KG, em especial aqueles referentes ao direito de propriedade intelectual.;Todos os direitos reservados a Schaeffler Brasil Ltda., em especial aqueles referentes ao direito de propriedade intelectual.;Todos os direitos reservados a Schaeffler AP, em especial aqueles referentes ao direito de propriedade intelectual.;Todos os direitos reservados a Schaeffler Automotive Aftermarket GmbH &amp; Co. KG, em especial aqueles referents ao direito de propriedade intelectual."/>
</p:tagLst>
</file>

<file path=ppt/tags/tag7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1.xml><?xml version="1.0" encoding="utf-8"?>
<p:tagLst xmlns:a="http://schemas.openxmlformats.org/drawingml/2006/main" xmlns:r="http://schemas.openxmlformats.org/officeDocument/2006/relationships" xmlns:p="http://schemas.openxmlformats.org/presentationml/2006/main">
  <p:tag name="MIO_SLIDE_HEADER" val="1"/>
</p:tagLst>
</file>

<file path=ppt/tags/tag7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4.xml><?xml version="1.0" encoding="utf-8"?>
<p:tagLst xmlns:a="http://schemas.openxmlformats.org/drawingml/2006/main" xmlns:r="http://schemas.openxmlformats.org/officeDocument/2006/relationships" xmlns:p="http://schemas.openxmlformats.org/presentationml/2006/main">
  <p:tag name="MIO_SLIDE_HEADER" val="1"/>
</p:tagLst>
</file>

<file path=ppt/tags/tag75.xml><?xml version="1.0" encoding="utf-8"?>
<p:tagLst xmlns:a="http://schemas.openxmlformats.org/drawingml/2006/main" xmlns:r="http://schemas.openxmlformats.org/officeDocument/2006/relationships" xmlns:p="http://schemas.openxmlformats.org/presentationml/2006/main">
  <p:tag name="VCTCREATESHAPEHANDLED" val="0"/>
  <p:tag name="MIO_SKIP_CDCHECK" val="True"/>
</p:tagLst>
</file>

<file path=ppt/tags/tag7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xml><?xml version="1.0" encoding="utf-8"?>
<p:tagLst xmlns:a="http://schemas.openxmlformats.org/drawingml/2006/main" xmlns:r="http://schemas.openxmlformats.org/officeDocument/2006/relationships" xmlns:p="http://schemas.openxmlformats.org/presentationml/2006/main">
  <p:tag name="MIO_USER_INPUT_REQUIRED" val="中文;请选择版权声明:"/>
  <p:tag name="MIO_USER_INPUT_LANGUAGE" val="zh-SG"/>
  <p:tag name="MIO_USER_INPUT_OPTIONS" val=" ;版权所有Schaeffler Technologies AG &amp; Co. KG保留所有权利, 客户特殊要求，使用内部放行标准.;版权所有Schaeffler AG保留所有权利, 客户特殊要求，使用内部放行标准.;版权所有Schaeffler Automotive Buehl GmbH &amp; Co. KG保留所有权利, 客户特殊要求，使用内部放行标准.;版权所有Schaeffler Brasil Ltda.保留所有权利, 客户特殊要求，使用内部放行标准.;版权所有Schaeffler AP,保留所有权利, 客户特殊要求，使用内部放行标准."/>
</p:tagLst>
</file>

<file path=ppt/tags/tag8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U9Bjl30v4Zc_YP6SyFuNNQ"/>
</p:tagLst>
</file>

<file path=ppt/tags/tag86.xml><?xml version="1.0" encoding="utf-8"?>
<p:tagLst xmlns:a="http://schemas.openxmlformats.org/drawingml/2006/main" xmlns:r="http://schemas.openxmlformats.org/officeDocument/2006/relationships" xmlns:p="http://schemas.openxmlformats.org/presentationml/2006/main">
  <p:tag name="MIO_EKGUID" val="620ddcb5-d28a-44f6-91f4-8b58893d9253"/>
  <p:tag name="MIO_GUID" val="9fe92a18-bfdb-4157-b14e-a7edd0588261"/>
  <p:tag name="MIO_UPDATE" val="True"/>
  <p:tag name="MIO_VERSION" val="10.05.2024 20:19:01"/>
  <p:tag name="MIO_DBID" val="E0259410-156D-4F1A-B326-E95E43C8DB51"/>
  <p:tag name="MIO_LASTDOWNLOADED" val="09.06.2024 01:56:53.118"/>
  <p:tag name="MIO_OBJECTNAME" val="Horizontal / DE / D Divisions / D.I.3 Automotive Technologies"/>
  <p:tag name="MIO_LASTEDITORNAME" val="Jezabel Brasch"/>
</p:tagLst>
</file>

<file path=ppt/tags/tag87.xml><?xml version="1.0" encoding="utf-8"?>
<p:tagLst xmlns:a="http://schemas.openxmlformats.org/drawingml/2006/main" xmlns:r="http://schemas.openxmlformats.org/officeDocument/2006/relationships" xmlns:p="http://schemas.openxmlformats.org/presentationml/2006/main">
  <p:tag name="MIO_GUID" val="f19548fd-0ce5-4b3e-8c4f-c22883394fdb"/>
  <p:tag name="MIO_EK" val="6438"/>
</p:tagLst>
</file>

<file path=ppt/tags/tag88.xml><?xml version="1.0" encoding="utf-8"?>
<p:tagLst xmlns:a="http://schemas.openxmlformats.org/drawingml/2006/main" xmlns:r="http://schemas.openxmlformats.org/officeDocument/2006/relationships" xmlns:p="http://schemas.openxmlformats.org/presentationml/2006/main">
  <p:tag name="MIO_AGENDA_LEVEL_STRING" val="1"/>
  <p:tag name="MIO_AGENDA_ELEMENTNAME" val="Motivation und Aufgabenstellung"/>
  <p:tag name="MIO_AGENDA_EXPLICIT_ITEM_LEVEL_TAG" val="0"/>
  <p:tag name="MIO_AGENDA_NUMBER_STRING_TAG" val="1"/>
  <p:tag name="MIO_AGENDA_SCALEMODE_FIT_TO_SLIDE_TAG" val="True"/>
  <p:tag name="MIO_EKGUID" val="5d3e6d51-ef50-4fd1-b788-3d61203d4a9c"/>
  <p:tag name="MIO_GUID" val="da183d10-53da-45ad-be20-89f171e5602e"/>
  <p:tag name="MIO_VERSION" val="31.12.9999 23:59:59"/>
  <p:tag name="MIO_DBID" val="E0259410-156D-4F1A-B326-E95E43C8DB51"/>
  <p:tag name="MIO_LASTDOWNLOADED" val="23.10.2024 13:31:44.364"/>
  <p:tag name="MIO_UPDATE" val="False"/>
</p:tagLst>
</file>

<file path=ppt/tags/tag89.xml><?xml version="1.0" encoding="utf-8"?>
<p:tagLst xmlns:a="http://schemas.openxmlformats.org/drawingml/2006/main" xmlns:r="http://schemas.openxmlformats.org/officeDocument/2006/relationships" xmlns:p="http://schemas.openxmlformats.org/presentationml/2006/main">
  <p:tag name="MIO_SHAPETYPES_AGENDA" val="MIO_AGENDA_TITLE"/>
</p:tagLst>
</file>

<file path=ppt/tags/tag9.xml><?xml version="1.0" encoding="utf-8"?>
<p:tagLst xmlns:a="http://schemas.openxmlformats.org/drawingml/2006/main" xmlns:r="http://schemas.openxmlformats.org/officeDocument/2006/relationships" xmlns:p="http://schemas.openxmlformats.org/presentationml/2006/main">
  <p:tag name="MIO_USER_INPUT_REQUIRED" val="English;Please choose a copyright text for all slides of this presentation:"/>
  <p:tag name="MIO_USER_INPUT_LANGUAGE" val="en-GB"/>
  <p:tag name="MIO_USER_INPUT_OPTIONS" val=" ;All rights reserved to Schaeffler Technologies AG &amp; Co. KG, in particular in case of grant of an IP right.;All rights reserved to Schaeffler AG, in particular in case of grant of an IP right.;All rights reserved to Schaeffler Automotive Buehl GmbH &amp; Co. KG, in particular in case of grant of an IP right.;All rights reserved to Schaeffler Brasil Ltda., in particular in case of grant of an IP right.;All rights reserved to Schaeffler AP, in particular in case of grant of an IP right.;© Schaeffler Group USA, Inc. All rights reserved. This material may not be reproduced, displayed, modified or distributed without the express prior written permission of the copyright holder.;All rights reserved to Schaeffler Digital Solutions GmbH, in particular in case of grant of an IP right.;All rights reserved to Schaeffler Aerospace Germany GmbH &amp; Co. KG, in particular in case of grant of an IP right.;All rights reserved to Schaeffler Automotive Aftermarket GmbH &amp; Co. KG, in particular in case of grant of an IP right."/>
</p:tagLst>
</file>

<file path=ppt/tags/tag90.xml><?xml version="1.0" encoding="utf-8"?>
<p:tagLst xmlns:a="http://schemas.openxmlformats.org/drawingml/2006/main" xmlns:r="http://schemas.openxmlformats.org/officeDocument/2006/relationships" xmlns:p="http://schemas.openxmlformats.org/presentationml/2006/main">
  <p:tag name="MIO_SHAPETYPES_AGENDA" val="MIO_AGENDA_HIGHLIGHT"/>
</p:tagLst>
</file>

<file path=ppt/tags/tag91.xml><?xml version="1.0" encoding="utf-8"?>
<p:tagLst xmlns:a="http://schemas.openxmlformats.org/drawingml/2006/main" xmlns:r="http://schemas.openxmlformats.org/officeDocument/2006/relationships" xmlns:p="http://schemas.openxmlformats.org/presentationml/2006/main">
  <p:tag name="MIO_SHAPETYPES_AGENDA" val="MIO_AGENDA_HIGHLIGHT_NUMBER"/>
</p:tagLst>
</file>

<file path=ppt/tags/tag92.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93.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94.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95.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96.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97.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ags/tag98.xml><?xml version="1.0" encoding="utf-8"?>
<p:tagLst xmlns:a="http://schemas.openxmlformats.org/drawingml/2006/main" xmlns:r="http://schemas.openxmlformats.org/officeDocument/2006/relationships" xmlns:p="http://schemas.openxmlformats.org/presentationml/2006/main">
  <p:tag name="MIO_SHAPETYPES_AGENDA" val="MIO_AGENDA_FIRSTELEMENT"/>
</p:tagLst>
</file>

<file path=ppt/tags/tag99.xml><?xml version="1.0" encoding="utf-8"?>
<p:tagLst xmlns:a="http://schemas.openxmlformats.org/drawingml/2006/main" xmlns:r="http://schemas.openxmlformats.org/officeDocument/2006/relationships" xmlns:p="http://schemas.openxmlformats.org/presentationml/2006/main">
  <p:tag name="MIO_SHAPETYPES_AGENDA" val="MIO_AGENDA_FIRSTELEMENT_NUMBER"/>
</p:tagLst>
</file>

<file path=ppt/theme/theme1.xml><?xml version="1.0" encoding="utf-8"?>
<a:theme xmlns:a="http://schemas.openxmlformats.org/drawingml/2006/main" name="Schaeffler Master 16:9">
  <a:themeElements>
    <a:clrScheme name="Schaeffler">
      <a:dk1>
        <a:srgbClr val="262626"/>
      </a:dk1>
      <a:lt1>
        <a:srgbClr val="FFFFFF"/>
      </a:lt1>
      <a:dk2>
        <a:srgbClr val="646464"/>
      </a:dk2>
      <a:lt2>
        <a:srgbClr val="E3E3E3"/>
      </a:lt2>
      <a:accent1>
        <a:srgbClr val="73A195"/>
      </a:accent1>
      <a:accent2>
        <a:srgbClr val="C0C6BF"/>
      </a:accent2>
      <a:accent3>
        <a:srgbClr val="878787"/>
      </a:accent3>
      <a:accent4>
        <a:srgbClr val="1D9BB2"/>
      </a:accent4>
      <a:accent5>
        <a:srgbClr val="B6BAC2"/>
      </a:accent5>
      <a:accent6>
        <a:srgbClr val="A1C861"/>
      </a:accent6>
      <a:hlink>
        <a:srgbClr val="006E5D"/>
      </a:hlink>
      <a:folHlink>
        <a:srgbClr val="73A195"/>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noFill/>
        <a:ln w="28575">
          <a:solidFill>
            <a:srgbClr val="7030A0"/>
          </a:solidFill>
        </a:ln>
      </a:spPr>
      <a:bodyPr rtlCol="0" anchor="ctr"/>
      <a:lstStyle>
        <a:defPPr algn="ctr" rtl="0" eaLnBrk="1" fontAlgn="auto" hangingPunct="1">
          <a:lnSpc>
            <a:spcPct val="100000"/>
          </a:lnSpc>
          <a:spcBef>
            <a:spcPts val="0"/>
          </a:spcBef>
          <a:spcAft>
            <a:spcPts val="0"/>
          </a:spcAft>
          <a:defRPr sz="1400" b="0" i="0" u="none" baseline="0" dirty="0">
            <a:solidFill>
              <a:srgbClr val="000000"/>
            </a:solidFill>
            <a:latin typeface="Calibri" panose="020F050202020403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rtl="0" eaLnBrk="1" fontAlgn="auto" hangingPunct="1">
          <a:lnSpc>
            <a:spcPct val="100000"/>
          </a:lnSpc>
          <a:spcBef>
            <a:spcPts val="600"/>
          </a:spcBef>
          <a:spcAft>
            <a:spcPts val="0"/>
          </a:spcAft>
          <a:buClr>
            <a:srgbClr val="00893D"/>
          </a:buClr>
          <a:defRPr sz="1400" b="0" i="0" u="none" baseline="0" dirty="0">
            <a:solidFill>
              <a:srgbClr val="000000"/>
            </a:solidFill>
            <a:latin typeface="Calibri" panose="020F0502020204030204" pitchFamily="34" charset="0"/>
          </a:defRPr>
        </a:defPPr>
      </a:lstStyle>
    </a:txDef>
  </a:objectDefaults>
  <a:extraClrSchemeLst/>
  <a:custClrLst>
    <a:custClr name="GREEN GRAY">
      <a:srgbClr val="C0C6BF"/>
    </a:custClr>
    <a:custClr name="#">
      <a:srgbClr val="FFFFFF"/>
    </a:custClr>
    <a:custClr name="NORDIC BLUE">
      <a:srgbClr val="1D9BB2"/>
    </a:custClr>
    <a:custClr name="SUNNY YELLOW">
      <a:srgbClr val="FFE160"/>
    </a:custClr>
    <a:custClr name="LIME">
      <a:srgbClr val="A1C861"/>
    </a:custClr>
    <a:custClr name="#">
      <a:srgbClr val="FFFFFF"/>
    </a:custClr>
    <a:custClr name="Special color / Gold">
      <a:srgbClr val="C6AC02"/>
    </a:custClr>
    <a:custClr name="Special color / Red">
      <a:srgbClr val="A31739"/>
    </a:custClr>
    <a:custClr name="Special color / Blue">
      <a:srgbClr val="036590"/>
    </a:custClr>
    <a:custClr name="Special color / Green">
      <a:srgbClr val="006E5D"/>
    </a:custClr>
    <a:custClr name="DARK BLUE GRAY">
      <a:srgbClr val="B6BAC2"/>
    </a:custClr>
    <a:custClr name="#">
      <a:srgbClr val="FFFFFF"/>
    </a:custClr>
    <a:custClr>
      <a:srgbClr val="56B3C5"/>
    </a:custClr>
    <a:custClr>
      <a:srgbClr val="FFE988"/>
    </a:custClr>
    <a:custClr>
      <a:srgbClr val="B9D689"/>
    </a:custClr>
    <a:custClr name="#">
      <a:srgbClr val="FFFFFF"/>
    </a:custClr>
    <a:custClr>
      <a:srgbClr val="E3D07D"/>
    </a:custClr>
    <a:custClr>
      <a:srgbClr val="CE7E96"/>
    </a:custClr>
    <a:custClr>
      <a:srgbClr val="7EA7C2"/>
    </a:custClr>
    <a:custClr>
      <a:srgbClr val="73A195"/>
    </a:custClr>
    <a:custClr name="BLUE GRAY">
      <a:srgbClr val="CED5DA"/>
    </a:custClr>
    <a:custClr name="#">
      <a:srgbClr val="FFFFFF"/>
    </a:custClr>
    <a:custClr>
      <a:srgbClr val="8ECCD8"/>
    </a:custClr>
    <a:custClr>
      <a:srgbClr val="FFF0AF"/>
    </a:custClr>
    <a:custClr>
      <a:srgbClr val="D0E3B0"/>
    </a:custClr>
    <a:custClr name="#">
      <a:srgbClr val="FFFFFF"/>
    </a:custClr>
    <a:custClr name="#">
      <a:srgbClr val="FFFFFF"/>
    </a:custClr>
    <a:custClr name="#">
      <a:srgbClr val="FFFFFF"/>
    </a:custClr>
    <a:custClr name="#">
      <a:srgbClr val="FFFFFF"/>
    </a:custClr>
    <a:custClr name="#">
      <a:srgbClr val="FFFFFF"/>
    </a:custClr>
    <a:custClr name="SILVER GRAY">
      <a:srgbClr val="E3E3E3"/>
    </a:custClr>
    <a:custClr name="#">
      <a:srgbClr val="FFFFFF"/>
    </a:custClr>
    <a:custClr>
      <a:srgbClr val="C6E6EB"/>
    </a:custClr>
    <a:custClr>
      <a:srgbClr val="FFF7D7"/>
    </a:custClr>
    <a:custClr>
      <a:srgbClr val="E7F1D7"/>
    </a:custClr>
    <a:custClr name="#">
      <a:srgbClr val="FFFFFF"/>
    </a:custClr>
    <a:custClr name="#">
      <a:srgbClr val="FFFFFF"/>
    </a:custClr>
    <a:custClr name="#">
      <a:srgbClr val="FFFFFF"/>
    </a:custClr>
    <a:custClr name="#">
      <a:srgbClr val="FFFFFF"/>
    </a:custClr>
    <a:custClr name="#">
      <a:srgbClr val="FFFFFF"/>
    </a:custClr>
  </a:custClrLst>
  <a:extLst>
    <a:ext uri="{05A4C25C-085E-4340-85A3-A5531E510DB2}">
      <thm15:themeFamily xmlns:thm15="http://schemas.microsoft.com/office/thememl/2012/main" name="Default Theme.pptx" id="{527E76C3-81F8-4131-8009-05828581F0AF}" vid="{CB5EBE76-274D-45F0-B791-5C7269897CD7}"/>
    </a:ext>
  </a:extLst>
</a:theme>
</file>

<file path=ppt/theme/theme2.xml><?xml version="1.0" encoding="utf-8"?>
<a:theme xmlns:a="http://schemas.openxmlformats.org/drawingml/2006/main" name="Office Theme">
  <a:themeElements>
    <a:clrScheme name="Schaeffler">
      <a:dk1>
        <a:srgbClr val="262626"/>
      </a:dk1>
      <a:lt1>
        <a:srgbClr val="FFFFFF"/>
      </a:lt1>
      <a:dk2>
        <a:srgbClr val="646464"/>
      </a:dk2>
      <a:lt2>
        <a:srgbClr val="00893D"/>
      </a:lt2>
      <a:accent1>
        <a:srgbClr val="73A195"/>
      </a:accent1>
      <a:accent2>
        <a:srgbClr val="C0C6BF"/>
      </a:accent2>
      <a:accent3>
        <a:srgbClr val="878787"/>
      </a:accent3>
      <a:accent4>
        <a:srgbClr val="187E91"/>
      </a:accent4>
      <a:accent5>
        <a:srgbClr val="B6BAC2"/>
      </a:accent5>
      <a:accent6>
        <a:srgbClr val="B3D182"/>
      </a:accent6>
      <a:hlink>
        <a:srgbClr val="00893D"/>
      </a:hlink>
      <a:folHlink>
        <a:srgbClr val="26262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chaeffler">
      <a:dk1>
        <a:srgbClr val="262626"/>
      </a:dk1>
      <a:lt1>
        <a:srgbClr val="FFFFFF"/>
      </a:lt1>
      <a:dk2>
        <a:srgbClr val="646464"/>
      </a:dk2>
      <a:lt2>
        <a:srgbClr val="00893D"/>
      </a:lt2>
      <a:accent1>
        <a:srgbClr val="73A195"/>
      </a:accent1>
      <a:accent2>
        <a:srgbClr val="C0C6BF"/>
      </a:accent2>
      <a:accent3>
        <a:srgbClr val="878787"/>
      </a:accent3>
      <a:accent4>
        <a:srgbClr val="187E91"/>
      </a:accent4>
      <a:accent5>
        <a:srgbClr val="B6BAC2"/>
      </a:accent5>
      <a:accent6>
        <a:srgbClr val="B3D182"/>
      </a:accent6>
      <a:hlink>
        <a:srgbClr val="00893D"/>
      </a:hlink>
      <a:folHlink>
        <a:srgbClr val="26262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4529c3d-2b7b-4df3-a51f-4a52389f7a8b">
      <Terms xmlns="http://schemas.microsoft.com/office/infopath/2007/PartnerControls"/>
    </lcf76f155ced4ddcb4097134ff3c332f>
    <TaxCatchAll xmlns="7986416c-eb2a-4e7e-ac03-bfb9e7dc18ff" xsi:nil="true"/>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EDC6592D2BD3EC43B1EA88B8CDF72429" ma:contentTypeVersion="15" ma:contentTypeDescription="Create a new document." ma:contentTypeScope="" ma:versionID="fbdf27d3dea8c257a0192f355fd21ca8">
  <xsd:schema xmlns:xsd="http://www.w3.org/2001/XMLSchema" xmlns:xs="http://www.w3.org/2001/XMLSchema" xmlns:p="http://schemas.microsoft.com/office/2006/metadata/properties" xmlns:ns2="7986416c-eb2a-4e7e-ac03-bfb9e7dc18ff" xmlns:ns3="a4529c3d-2b7b-4df3-a51f-4a52389f7a8b" targetNamespace="http://schemas.microsoft.com/office/2006/metadata/properties" ma:root="true" ma:fieldsID="2b010d21b3fc0f61b680b904dfe4ae91" ns2:_="" ns3:_="">
    <xsd:import namespace="7986416c-eb2a-4e7e-ac03-bfb9e7dc18ff"/>
    <xsd:import namespace="a4529c3d-2b7b-4df3-a51f-4a52389f7a8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element ref="ns3:MediaServiceObjectDetectorVersions" minOccurs="0"/>
                <xsd:element ref="ns3:MediaServiceSearchProperties" minOccurs="0"/>
                <xsd:element ref="ns3:MediaServiceDateTaken" minOccurs="0"/>
                <xsd:element ref="ns3:MediaServiceGenerationTime" minOccurs="0"/>
                <xsd:element ref="ns3:MediaServiceEventHashCode" minOccurs="0"/>
                <xsd:element ref="ns3:MediaLengthInSeconds" minOccurs="0"/>
                <xsd:element ref="ns3:lcf76f155ced4ddcb4097134ff3c332f" minOccurs="0"/>
                <xsd:element ref="ns2:TaxCatchAll"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86416c-eb2a-4e7e-ac03-bfb9e7dc18ff"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dexed="true"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64c60e90-fbfe-4501-855e-6acebd7a7987}" ma:internalName="TaxCatchAll" ma:showField="CatchAllData" ma:web="7986416c-eb2a-4e7e-ac03-bfb9e7dc18f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4529c3d-2b7b-4df3-a51f-4a52389f7a8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58119dd-1553-4246-8b00-64009d6514ce" ma:termSetId="09814cd3-568e-fe90-9814-8d621ff8fb84" ma:anchorId="fba54fb3-c3e1-fe81-a776-ca4b69148c4d" ma:open="true" ma:isKeyword="false">
      <xsd:complexType>
        <xsd:sequence>
          <xsd:element ref="pc:Terms" minOccurs="0" maxOccurs="1"/>
        </xsd:sequence>
      </xsd:complexType>
    </xsd:element>
    <xsd:element name="MediaServiceOCR" ma:index="24"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56F9A6-1E7B-4AA9-AA9C-63C4B1F6A8AA}">
  <ds:schemaRefs>
    <ds:schemaRef ds:uri="http://schemas.microsoft.com/office/2006/metadata/properties"/>
    <ds:schemaRef ds:uri="http://schemas.microsoft.com/office/infopath/2007/PartnerControls"/>
    <ds:schemaRef ds:uri="a4529c3d-2b7b-4df3-a51f-4a52389f7a8b"/>
    <ds:schemaRef ds:uri="7986416c-eb2a-4e7e-ac03-bfb9e7dc18ff"/>
  </ds:schemaRefs>
</ds:datastoreItem>
</file>

<file path=customXml/itemProps2.xml><?xml version="1.0" encoding="utf-8"?>
<ds:datastoreItem xmlns:ds="http://schemas.openxmlformats.org/officeDocument/2006/customXml" ds:itemID="{D33DEE66-31A5-4497-888C-C39D3AF40140}">
  <ds:schemaRefs>
    <ds:schemaRef ds:uri="http://schemas.microsoft.com/sharepoint/events"/>
  </ds:schemaRefs>
</ds:datastoreItem>
</file>

<file path=customXml/itemProps3.xml><?xml version="1.0" encoding="utf-8"?>
<ds:datastoreItem xmlns:ds="http://schemas.openxmlformats.org/officeDocument/2006/customXml" ds:itemID="{620EADFC-B081-4D95-9817-735E19AC48CB}"/>
</file>

<file path=customXml/itemProps4.xml><?xml version="1.0" encoding="utf-8"?>
<ds:datastoreItem xmlns:ds="http://schemas.openxmlformats.org/officeDocument/2006/customXml" ds:itemID="{25734A11-6A19-4371-856C-BD2DCA3A3C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5474</Words>
  <Application>Microsoft Office PowerPoint</Application>
  <PresentationFormat>Widescreen</PresentationFormat>
  <Paragraphs>891</Paragraphs>
  <Slides>41</Slides>
  <Notes>41</Notes>
  <HiddenSlides>18</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Schaeffler Master 16:9</vt:lpstr>
      <vt:lpstr>Optimierung der Geometrie und Position von Permanentmagneten um die Sensorgenauigkeit in Automobilanwendungen zu verbessern</vt:lpstr>
      <vt:lpstr>Agenda</vt:lpstr>
      <vt:lpstr>Einleitung - Ziel</vt:lpstr>
      <vt:lpstr>Agenda</vt:lpstr>
      <vt:lpstr>Agenda</vt:lpstr>
      <vt:lpstr>Überblick Entwicklungsablauf </vt:lpstr>
      <vt:lpstr>Methods for calculating the axially magnetized cylindrical magnet</vt:lpstr>
      <vt:lpstr>Magnetfeldanalyse</vt:lpstr>
      <vt:lpstr>Magnetfeldanalyse</vt:lpstr>
      <vt:lpstr>Zielfunktion für Eigenschaften des Magneten </vt:lpstr>
      <vt:lpstr>Zielfunktion </vt:lpstr>
      <vt:lpstr>Optimierung</vt:lpstr>
      <vt:lpstr>Zusammengesetzte Zielfunktion</vt:lpstr>
      <vt:lpstr>Randbedingungen und globale Optimierung</vt:lpstr>
      <vt:lpstr>Agenda</vt:lpstr>
      <vt:lpstr>Ergebnisse</vt:lpstr>
      <vt:lpstr>Agenda</vt:lpstr>
      <vt:lpstr>Zusammenfassung und Ausblick</vt:lpstr>
      <vt:lpstr>Vielen Dank für Ihre Aufmerksamkeit!</vt:lpstr>
      <vt:lpstr>PowerPoint Presentation</vt:lpstr>
      <vt:lpstr>Optimizing the geometry and position of permanent magnets to improve sensor accuracy in automotive applications</vt:lpstr>
      <vt:lpstr>Agenda</vt:lpstr>
      <vt:lpstr>Introduction - Goal</vt:lpstr>
      <vt:lpstr>Agenda</vt:lpstr>
      <vt:lpstr>Agenda</vt:lpstr>
      <vt:lpstr>Overview of the development process </vt:lpstr>
      <vt:lpstr>THD</vt:lpstr>
      <vt:lpstr>Methods for calculating the axially magnetized cylinder magnet </vt:lpstr>
      <vt:lpstr>Magnetic field analysis</vt:lpstr>
      <vt:lpstr>magnetic field analysis</vt:lpstr>
      <vt:lpstr>Zielfunktion für Eigenschaften des Magneten </vt:lpstr>
      <vt:lpstr>Objective function  </vt:lpstr>
      <vt:lpstr>Optimization </vt:lpstr>
      <vt:lpstr>Zusammengesetzte Zielfunktion</vt:lpstr>
      <vt:lpstr>Randbedingungen und globale Optimierung</vt:lpstr>
      <vt:lpstr>Agenda</vt:lpstr>
      <vt:lpstr>results</vt:lpstr>
      <vt:lpstr>Agenda</vt:lpstr>
      <vt:lpstr>Summary and outlook </vt:lpstr>
      <vt:lpstr>Thank you for your attention!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an Optimization Tool for Advances Magnet Design in Sensor</dc:title>
  <dc:creator>Buchet, Wai-Wai  AEABHL-AMS</dc:creator>
  <dc:description>Office 2016</dc:description>
  <cp:lastModifiedBy>Jonas, Rebecca Sara  AEABHL-AMM</cp:lastModifiedBy>
  <cp:revision>6</cp:revision>
  <dcterms:created xsi:type="dcterms:W3CDTF">2024-05-22T12:08:04Z</dcterms:created>
  <dcterms:modified xsi:type="dcterms:W3CDTF">2025-01-28T08:32:01Z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33c2d95-ffb8-4f09-8d49-eacb0a6220f7_Enabled">
    <vt:lpwstr>true</vt:lpwstr>
  </property>
  <property fmtid="{D5CDD505-2E9C-101B-9397-08002B2CF9AE}" pid="3" name="MSIP_Label_f33c2d95-ffb8-4f09-8d49-eacb0a6220f7_SetDate">
    <vt:lpwstr>2024-05-29T15:14:30Z</vt:lpwstr>
  </property>
  <property fmtid="{D5CDD505-2E9C-101B-9397-08002B2CF9AE}" pid="4" name="MSIP_Label_f33c2d95-ffb8-4f09-8d49-eacb0a6220f7_Method">
    <vt:lpwstr>Privileged</vt:lpwstr>
  </property>
  <property fmtid="{D5CDD505-2E9C-101B-9397-08002B2CF9AE}" pid="5" name="MSIP_Label_f33c2d95-ffb8-4f09-8d49-eacb0a6220f7_Name">
    <vt:lpwstr>Internal</vt:lpwstr>
  </property>
  <property fmtid="{D5CDD505-2E9C-101B-9397-08002B2CF9AE}" pid="6" name="MSIP_Label_f33c2d95-ffb8-4f09-8d49-eacb0a6220f7_SiteId">
    <vt:lpwstr>67416604-6509-4014-9859-45e709f53d3f</vt:lpwstr>
  </property>
  <property fmtid="{D5CDD505-2E9C-101B-9397-08002B2CF9AE}" pid="7" name="MSIP_Label_f33c2d95-ffb8-4f09-8d49-eacb0a6220f7_ActionId">
    <vt:lpwstr>4dbbd04b-6199-464d-a3fc-cc3e440c1b3a</vt:lpwstr>
  </property>
  <property fmtid="{D5CDD505-2E9C-101B-9397-08002B2CF9AE}" pid="8" name="MSIP_Label_f33c2d95-ffb8-4f09-8d49-eacb0a6220f7_ContentBits">
    <vt:lpwstr>2</vt:lpwstr>
  </property>
  <property fmtid="{D5CDD505-2E9C-101B-9397-08002B2CF9AE}" pid="9" name="ContentTypeId">
    <vt:lpwstr>0x010100EDC6592D2BD3EC43B1EA88B8CDF72429</vt:lpwstr>
  </property>
  <property fmtid="{D5CDD505-2E9C-101B-9397-08002B2CF9AE}" pid="10" name="MediaServiceImageTags">
    <vt:lpwstr/>
  </property>
</Properties>
</file>